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D8957-3D96-66E3-CE72-240CCD7567BB}" v="132" dt="2019-09-16T22:45:56.037"/>
    <p1510:client id="{50CCE84B-3E33-0FFC-CFA7-D2803F1A11EB}" v="63" dt="2019-09-17T12:45:47.159"/>
    <p1510:client id="{B1DB4538-9BC3-44B5-B858-2340DE6E3CC2}" v="19" dt="2019-09-16T22:15:23.704"/>
    <p1510:client id="{F91FD23D-4F0E-ECD6-4646-B834FBB87FA0}" v="4284" dt="2019-09-16T22:03:50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9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1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31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6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57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4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1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7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4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3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0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1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4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6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53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30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e.kahoot.it/share/your-personal-bank-account/13240960-ae7d-43d8-87f5-0db61ab545d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9BDC09-9A45-4E08-8CD5-BAAFD1754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05" r="-2" b="-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965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Your Personal Bank Account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6963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59804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Izzy Smith and Sabrina McCracken</a:t>
            </a:r>
            <a:endParaRPr lang="en-US" err="1">
              <a:solidFill>
                <a:srgbClr val="F598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EB36A-E8BC-4202-AB15-928FEBAA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Using your PBA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8762A-ADF5-4524-8ADD-5F0FE3CCF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Make deposits often!</a:t>
            </a:r>
          </a:p>
          <a:p>
            <a:pPr marL="719455" lvl="1" indent="-26987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Help someone in need.</a:t>
            </a:r>
          </a:p>
          <a:p>
            <a:pPr marL="719455" lvl="1" indent="-26987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Uphold honest values.</a:t>
            </a:r>
          </a:p>
          <a:p>
            <a:pPr marL="719455" lvl="1" indent="-26987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If you fall behind, don't beat yourself up.</a:t>
            </a:r>
          </a:p>
          <a:p>
            <a:pPr marL="719455" lvl="1" indent="-26987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Take care of yourself!</a:t>
            </a:r>
          </a:p>
          <a:p>
            <a:pPr marL="719455" lvl="1" indent="-26987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Learn something new!</a:t>
            </a:r>
          </a:p>
        </p:txBody>
      </p:sp>
      <p:pic>
        <p:nvPicPr>
          <p:cNvPr id="4" name="Picture 4" descr="A vase filled with yellow flowers&#10;&#10;Description generated with very high confidence">
            <a:extLst>
              <a:ext uri="{FF2B5EF4-FFF2-40B4-BE49-F238E27FC236}">
                <a16:creationId xmlns:a16="http://schemas.microsoft.com/office/drawing/2014/main" id="{2CC06CC9-3982-4DAE-BAA1-842D3883E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780" y="1835610"/>
            <a:ext cx="3389453" cy="3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798F2-08D9-4DBA-93B9-7F7F0E88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941" y="712989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Game Show</a:t>
            </a:r>
            <a:endParaRPr lang="en-US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0DAE2AB-B810-4F52-9742-C32C78362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17"/>
          <a:stretch/>
        </p:blipFill>
        <p:spPr>
          <a:xfrm>
            <a:off x="411890" y="9"/>
            <a:ext cx="7537704" cy="685799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C00F1-E93C-43F7-8F8C-C12BCB19B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-60000">
            <a:off x="7957676" y="4242256"/>
            <a:ext cx="3362237" cy="9176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hlinkClick r:id="rId4"/>
              </a:rPr>
              <a:t>https://create.kahoot.it/share/your-personal-bank-account/13240960-ae7d-43d8-87f5-0db61ab545d9</a:t>
            </a:r>
            <a:endParaRPr lang="en-US" sz="8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52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93D0-B8EF-4443-9C87-2035D3EC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What is your Personal Bank Account?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15C3-6CA9-461E-900D-4F1576FA2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The way you feel about yourself is similar to that of a checking account; you make deposits and withdrawals every day based on your actions.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Deposits into your PBA are positive actions that expand your self-esteem.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Withdrawals are negative and reflects poorly on the image you have on yourself.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Focusing on making more deposits will make you a happier person in the long run!</a:t>
            </a:r>
          </a:p>
        </p:txBody>
      </p:sp>
    </p:spTree>
    <p:extLst>
      <p:ext uri="{BB962C8B-B14F-4D97-AF65-F5344CB8AC3E}">
        <p14:creationId xmlns:p14="http://schemas.microsoft.com/office/powerpoint/2010/main" val="346956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AD8C-2FC8-41D2-A5F3-11706B30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Deposits vs. Withdrawals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272F1-0D16-4809-B848-25E3601C6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Deposits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9330C-3E18-4655-A620-06E43CF456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Keeping promises to yourself and others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Doing small acts of kindness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Caring for yourself – self forgiveness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Being honest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Self-Care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Broaden your horizons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D0F76-3254-4CA8-AF91-078E9D271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Withdrawals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369BD-61BA-414C-8424-217F228E65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Going back on the commitments you made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Keeping to yourself constantly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Beating yourself up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Lying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Wearing yourself out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Confine yourself</a:t>
            </a:r>
          </a:p>
          <a:p>
            <a:pPr indent="-305435"/>
            <a:endParaRPr lang="en-US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83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A3DF-1F17-4772-AD2F-DF9472F8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Keeping Promises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B3F15-B075-4F6C-A804-CD9B20BA7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If you fail to keep promises to yourself and others, you will lose trust from them and yourself.</a:t>
            </a:r>
            <a:endParaRPr lang="en-US"/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If you can't trust yourself your PBA will run low quickly.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Start small!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You crawl before you walk.</a:t>
            </a:r>
          </a:p>
        </p:txBody>
      </p:sp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F0BA07-6508-4B9C-8769-9D26AFBB2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313060"/>
            <a:ext cx="3495554" cy="26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8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45A4-4B10-4E8C-A3FF-43750548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Small Acts of Kindness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25AC7-4438-4605-BB80-0E5B7D7D4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02633"/>
            <a:ext cx="10353762" cy="3714749"/>
          </a:xfrm>
        </p:spPr>
        <p:txBody>
          <a:bodyPr/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Doing something kind for others will make you feel ten times better than if you were to keep to yourself.</a:t>
            </a:r>
            <a:endParaRPr lang="en-US"/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Helping someone over yourself is one of the best deposits you can make because it deposits into both accounts.</a:t>
            </a:r>
          </a:p>
          <a:p>
            <a:pPr indent="-305435"/>
            <a:endParaRPr lang="en-US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4" descr="A yellow flower with green leaves&#10;&#10;Description generated with very high confidence">
            <a:extLst>
              <a:ext uri="{FF2B5EF4-FFF2-40B4-BE49-F238E27FC236}">
                <a16:creationId xmlns:a16="http://schemas.microsoft.com/office/drawing/2014/main" id="{8C195F79-530D-4B93-89D6-F9BE39257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229268"/>
            <a:ext cx="4257554" cy="20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9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5D64-D77E-42BF-A67C-9D39F33D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Self Forgiveness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B35A9-8D0C-41F7-ABF1-A970E5424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39092"/>
            <a:ext cx="10672978" cy="3714749"/>
          </a:xfrm>
        </p:spPr>
        <p:txBody>
          <a:bodyPr/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You are not required to be perfect!</a:t>
            </a:r>
            <a:endParaRPr lang="en-US"/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Expecting yourself to be will just damage the way you feel about yourself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If you mess up, that's okay. 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Life is too short to spend it all regretting what you did; be excited about the things you will do.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1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8FDE-1298-4CAF-BF6F-AC36CB38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Being Honest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A7E39-DC10-472F-9D7C-DCFF21A49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21072"/>
            <a:ext cx="10353762" cy="3714749"/>
          </a:xfrm>
        </p:spPr>
        <p:txBody>
          <a:bodyPr/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Honesty is the best policy, even if it may be unpopular.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Being honest builds strength in yourself and in others.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Being honest will build up your PBA because it means you've made the right decision.</a:t>
            </a:r>
          </a:p>
        </p:txBody>
      </p:sp>
      <p:pic>
        <p:nvPicPr>
          <p:cNvPr id="4" name="Picture 4" descr="A yellow flower&#10;&#10;Description generated with very high confidence">
            <a:extLst>
              <a:ext uri="{FF2B5EF4-FFF2-40B4-BE49-F238E27FC236}">
                <a16:creationId xmlns:a16="http://schemas.microsoft.com/office/drawing/2014/main" id="{FDC3E4C4-FB7E-462B-9F1A-269B37E55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51" y="3981368"/>
            <a:ext cx="2743200" cy="21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ABAC-F271-4DFA-A4E2-EC219C46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Self-Care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03417-DD67-42DD-92C3-78239D62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51963"/>
            <a:ext cx="10353762" cy="3714749"/>
          </a:xfrm>
        </p:spPr>
        <p:txBody>
          <a:bodyPr/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Take time for yourself, to renew, to relax; you will feel so much better.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If you don't take care of yourself, you will lose motivation. 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Staying healthy, exercising, and in general keeping up with yourself will let you feel refreshed and have a better outlook on life.</a:t>
            </a:r>
          </a:p>
        </p:txBody>
      </p:sp>
      <p:pic>
        <p:nvPicPr>
          <p:cNvPr id="4" name="Picture 4" descr="&#10;">
            <a:extLst>
              <a:ext uri="{FF2B5EF4-FFF2-40B4-BE49-F238E27FC236}">
                <a16:creationId xmlns:a16="http://schemas.microsoft.com/office/drawing/2014/main" id="{C1DD90D7-C05E-4A9D-AD0C-FD6909760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881" y="3677856"/>
            <a:ext cx="2868592" cy="28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5E36-D2BE-4C3E-97B7-83EA9479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Broaden Your Horizons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0ADD7-B4C5-4112-A04A-4499FD23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06597"/>
            <a:ext cx="10353762" cy="3714749"/>
          </a:xfrm>
        </p:spPr>
        <p:txBody>
          <a:bodyPr/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Finding something you're good at and enjoy and building upon that will lead to a more diverse self and open mind.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Always be open to learn; you'll be glad you did!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Getting involved in different activities will give you an outlet to do relax and learn.</a:t>
            </a:r>
          </a:p>
        </p:txBody>
      </p:sp>
    </p:spTree>
    <p:extLst>
      <p:ext uri="{BB962C8B-B14F-4D97-AF65-F5344CB8AC3E}">
        <p14:creationId xmlns:p14="http://schemas.microsoft.com/office/powerpoint/2010/main" val="233037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313C22"/>
      </a:dk2>
      <a:lt2>
        <a:srgbClr val="E8E2E4"/>
      </a:lt2>
      <a:accent1>
        <a:srgbClr val="46B389"/>
      </a:accent1>
      <a:accent2>
        <a:srgbClr val="3BB153"/>
      </a:accent2>
      <a:accent3>
        <a:srgbClr val="5DB246"/>
      </a:accent3>
      <a:accent4>
        <a:srgbClr val="84AF3A"/>
      </a:accent4>
      <a:accent5>
        <a:srgbClr val="A9A442"/>
      </a:accent5>
      <a:accent6>
        <a:srgbClr val="B17A3B"/>
      </a:accent6>
      <a:hlink>
        <a:srgbClr val="7D882D"/>
      </a:hlink>
      <a:folHlink>
        <a:srgbClr val="828282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SlateVTI</vt:lpstr>
      <vt:lpstr>Your Personal Bank Account</vt:lpstr>
      <vt:lpstr>What is your Personal Bank Account?</vt:lpstr>
      <vt:lpstr>Deposits vs. Withdrawals</vt:lpstr>
      <vt:lpstr>Keeping Promises</vt:lpstr>
      <vt:lpstr>Small Acts of Kindness</vt:lpstr>
      <vt:lpstr>Self Forgiveness</vt:lpstr>
      <vt:lpstr>Being Honest</vt:lpstr>
      <vt:lpstr>Self-Care</vt:lpstr>
      <vt:lpstr>Broaden Your Horizons</vt:lpstr>
      <vt:lpstr>Using your PBA</vt:lpstr>
      <vt:lpstr>Game Show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35</cp:revision>
  <dcterms:created xsi:type="dcterms:W3CDTF">2013-07-15T20:26:40Z</dcterms:created>
  <dcterms:modified xsi:type="dcterms:W3CDTF">2019-11-12T17:42:22Z</dcterms:modified>
</cp:coreProperties>
</file>