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EA141-79CE-47D6-97E7-39E129B95C3E}" v="149" dt="2019-11-04T18:06:28.321"/>
    <p1510:client id="{1DF90EE0-B644-28F5-42C3-B9DC97604391}" v="1797" dt="2019-09-18T16:18:12.787"/>
    <p1510:client id="{D475A41E-E91F-48B1-979E-01E5D5578148}" v="1627" dt="2019-09-18T02:38:18.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11/12/2019</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3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0440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4206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6971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62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2874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7737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4721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20149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1992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4290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11/12/2019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648202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jeofurry.wordpress.com/2012/05/11/its-not-okay/" TargetMode="External"/><Relationship Id="rId3" Type="http://schemas.openxmlformats.org/officeDocument/2006/relationships/image" Target="../media/image2.sv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sacerdotus.com/2013/01/new-year-new-you.html" TargetMode="External"/><Relationship Id="rId5" Type="http://schemas.openxmlformats.org/officeDocument/2006/relationships/hyperlink" Target="https://creativecommons.org/licenses/by-nc-nd/3.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drdeborahserani.blogspot.com/2010/04/six-drug-free-ways-to-boost-your-brain.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truth-code.com/2016/04/8-habits-of-highly-spiritual-people.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love2educate.wordpress.com/cep-811/dream-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Habit 7 </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Sharpen the Saw</a:t>
            </a:r>
          </a:p>
          <a:p>
            <a:endParaRPr lang="en-US"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6E23-87F0-4BA8-9F4B-E77C3A058BCA}"/>
              </a:ext>
            </a:extLst>
          </p:cNvPr>
          <p:cNvSpPr>
            <a:spLocks noGrp="1"/>
          </p:cNvSpPr>
          <p:nvPr>
            <p:ph type="title"/>
          </p:nvPr>
        </p:nvSpPr>
        <p:spPr/>
        <p:txBody>
          <a:bodyPr/>
          <a:lstStyle/>
          <a:p>
            <a:r>
              <a:rPr lang="en-US" dirty="0"/>
              <a:t>What is Habit  7?</a:t>
            </a:r>
          </a:p>
        </p:txBody>
      </p:sp>
      <p:sp>
        <p:nvSpPr>
          <p:cNvPr id="3" name="Content Placeholder 2">
            <a:extLst>
              <a:ext uri="{FF2B5EF4-FFF2-40B4-BE49-F238E27FC236}">
                <a16:creationId xmlns:a16="http://schemas.microsoft.com/office/drawing/2014/main" id="{E337C616-EA48-439F-9C3E-BF7D14FC036A}"/>
              </a:ext>
            </a:extLst>
          </p:cNvPr>
          <p:cNvSpPr>
            <a:spLocks noGrp="1"/>
          </p:cNvSpPr>
          <p:nvPr>
            <p:ph idx="1"/>
          </p:nvPr>
        </p:nvSpPr>
        <p:spPr/>
        <p:txBody>
          <a:bodyPr vert="horz" lIns="91440" tIns="45720" rIns="91440" bIns="45720" rtlCol="0" anchor="t">
            <a:normAutofit/>
          </a:bodyPr>
          <a:lstStyle/>
          <a:p>
            <a:r>
              <a:rPr lang="en-US" sz="2800" dirty="0"/>
              <a:t>Habit 7 is for those who feel stressed out or imbalanced. </a:t>
            </a:r>
          </a:p>
          <a:p>
            <a:r>
              <a:rPr lang="en-US" sz="2800" dirty="0"/>
              <a:t>"Habit 7 is all about keeping your personal self sharp so that you can better deal with your life." </a:t>
            </a:r>
          </a:p>
          <a:p>
            <a:r>
              <a:rPr lang="en-US" sz="2800" dirty="0"/>
              <a:t>Sometimes taking time for yourself is good and just what you need to feel better.</a:t>
            </a:r>
          </a:p>
          <a:p>
            <a:r>
              <a:rPr lang="en-US" sz="2800" dirty="0"/>
              <a:t>The 4 big parts of your life that you can do to make sure you maintain balance is caring for your body, brain, heart and soul.</a:t>
            </a:r>
          </a:p>
        </p:txBody>
      </p:sp>
    </p:spTree>
    <p:extLst>
      <p:ext uri="{BB962C8B-B14F-4D97-AF65-F5344CB8AC3E}">
        <p14:creationId xmlns:p14="http://schemas.microsoft.com/office/powerpoint/2010/main" val="55415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F7BD-0D9B-4842-9A2F-DC4608CB7B69}"/>
              </a:ext>
            </a:extLst>
          </p:cNvPr>
          <p:cNvSpPr>
            <a:spLocks noGrp="1"/>
          </p:cNvSpPr>
          <p:nvPr>
            <p:ph type="title"/>
          </p:nvPr>
        </p:nvSpPr>
        <p:spPr>
          <a:xfrm>
            <a:off x="653145" y="609599"/>
            <a:ext cx="3069770" cy="5606143"/>
          </a:xfrm>
        </p:spPr>
        <p:txBody>
          <a:bodyPr>
            <a:normAutofit/>
          </a:bodyPr>
          <a:lstStyle/>
          <a:p>
            <a:r>
              <a:rPr lang="en-US" dirty="0"/>
              <a:t>Caring for your body</a:t>
            </a:r>
          </a:p>
        </p:txBody>
      </p:sp>
      <p:sp>
        <p:nvSpPr>
          <p:cNvPr id="3" name="Content Placeholder 2">
            <a:extLst>
              <a:ext uri="{FF2B5EF4-FFF2-40B4-BE49-F238E27FC236}">
                <a16:creationId xmlns:a16="http://schemas.microsoft.com/office/drawing/2014/main" id="{19BD7AB0-76FE-4039-ABD6-D3F26362C342}"/>
              </a:ext>
            </a:extLst>
          </p:cNvPr>
          <p:cNvSpPr>
            <a:spLocks noGrp="1"/>
          </p:cNvSpPr>
          <p:nvPr>
            <p:ph idx="1"/>
          </p:nvPr>
        </p:nvSpPr>
        <p:spPr>
          <a:xfrm>
            <a:off x="4545004" y="609600"/>
            <a:ext cx="6961196" cy="3777343"/>
          </a:xfrm>
        </p:spPr>
        <p:txBody>
          <a:bodyPr vert="horz" lIns="91440" tIns="45720" rIns="91440" bIns="45720" rtlCol="0" anchor="t">
            <a:normAutofit/>
          </a:bodyPr>
          <a:lstStyle/>
          <a:p>
            <a:r>
              <a:rPr lang="en-US" sz="1700" dirty="0"/>
              <a:t>Everyone has heard this before, and everyone continues to ignore it but "you are what you eat." Everything you put into your body affects you. </a:t>
            </a:r>
          </a:p>
          <a:p>
            <a:r>
              <a:rPr lang="en-US" sz="1700" dirty="0"/>
              <a:t>As teenagers, we all compare ourselves to the people around us. We become so stuck on our physical appearances and not how we feel. </a:t>
            </a:r>
          </a:p>
          <a:p>
            <a:r>
              <a:rPr lang="en-US" sz="1700" dirty="0"/>
              <a:t>Don’t base the way you feel about yourself on celebs or people on social media.</a:t>
            </a:r>
          </a:p>
          <a:p>
            <a:r>
              <a:rPr lang="en-US" sz="1700" dirty="0"/>
              <a:t>Our bodies are affected by EVERYTHING we put in our body whether it is drugs, alcohol or even just food. You have control over the substances you put in your body, good or bad. </a:t>
            </a:r>
          </a:p>
          <a:p>
            <a:r>
              <a:rPr lang="en-US" sz="1700" dirty="0"/>
              <a:t>Exercising is also a good way to relieve stress.</a:t>
            </a:r>
          </a:p>
          <a:p>
            <a:endParaRPr lang="en-US" sz="1700"/>
          </a:p>
          <a:p>
            <a:endParaRPr lang="en-US" sz="1700"/>
          </a:p>
          <a:p>
            <a:endParaRPr lang="en-US" sz="1700"/>
          </a:p>
          <a:p>
            <a:endParaRPr lang="en-US" sz="1700"/>
          </a:p>
        </p:txBody>
      </p:sp>
      <p:pic>
        <p:nvPicPr>
          <p:cNvPr id="4" name="Graphic 4" descr="Muscular arm">
            <a:extLst>
              <a:ext uri="{FF2B5EF4-FFF2-40B4-BE49-F238E27FC236}">
                <a16:creationId xmlns:a16="http://schemas.microsoft.com/office/drawing/2014/main" id="{FBACAD09-F5A9-4AC2-8F1C-F8D86A9EA2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14261" y="4297824"/>
            <a:ext cx="1642147" cy="1642147"/>
          </a:xfrm>
          <a:prstGeom prst="rect">
            <a:avLst/>
          </a:prstGeom>
        </p:spPr>
      </p:pic>
      <p:pic>
        <p:nvPicPr>
          <p:cNvPr id="6" name="Picture 6">
            <a:extLst>
              <a:ext uri="{FF2B5EF4-FFF2-40B4-BE49-F238E27FC236}">
                <a16:creationId xmlns:a16="http://schemas.microsoft.com/office/drawing/2014/main" id="{3C1ED3B5-BFB7-431B-A9F6-2CE92E7A8AA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846456" y="3671227"/>
            <a:ext cx="2554515" cy="2266001"/>
          </a:xfrm>
          <a:prstGeom prst="rect">
            <a:avLst/>
          </a:prstGeom>
        </p:spPr>
      </p:pic>
      <p:sp>
        <p:nvSpPr>
          <p:cNvPr id="8" name="TextBox 7">
            <a:extLst>
              <a:ext uri="{FF2B5EF4-FFF2-40B4-BE49-F238E27FC236}">
                <a16:creationId xmlns:a16="http://schemas.microsoft.com/office/drawing/2014/main" id="{DFAE7DB0-BBA4-4568-8ADA-B0B50A86D110}"/>
              </a:ext>
            </a:extLst>
          </p:cNvPr>
          <p:cNvSpPr txBox="1"/>
          <p:nvPr/>
        </p:nvSpPr>
        <p:spPr>
          <a:xfrm>
            <a:off x="8846456" y="5958567"/>
            <a:ext cx="2554515" cy="295729"/>
          </a:xfrm>
          <a:prstGeom prst="rect">
            <a:avLst/>
          </a:prstGeom>
        </p:spPr>
        <p:txBody>
          <a:bodyPr>
            <a:normAutofit fontScale="40000" lnSpcReduction="20000"/>
          </a:bodyPr>
          <a:lstStyle/>
          <a:p>
            <a:r>
              <a:rPr lang="en-US">
                <a:hlinkClick r:id="rId6"/>
              </a:rPr>
              <a:t>This Photo</a:t>
            </a:r>
            <a:r>
              <a:rPr lang="en-US"/>
              <a:t> by Unknown author is licensed under </a:t>
            </a:r>
            <a:r>
              <a:rPr lang="en-US">
                <a:hlinkClick r:id="rId5"/>
              </a:rPr>
              <a:t>CC BY-NC-ND</a:t>
            </a:r>
            <a:r>
              <a:rPr lang="en-US"/>
              <a:t>.</a:t>
            </a:r>
          </a:p>
        </p:txBody>
      </p:sp>
      <p:pic>
        <p:nvPicPr>
          <p:cNvPr id="11" name="Picture 11" descr="A close up of a sign&#10;&#10;Description generated with very high confidence">
            <a:extLst>
              <a:ext uri="{FF2B5EF4-FFF2-40B4-BE49-F238E27FC236}">
                <a16:creationId xmlns:a16="http://schemas.microsoft.com/office/drawing/2014/main" id="{A8CBF80C-58DB-4610-9D25-D192260C93C7}"/>
              </a:ext>
            </a:extLst>
          </p:cNvPr>
          <p:cNvPicPr>
            <a:picLocks noChangeAspect="1"/>
          </p:cNvPicPr>
          <p:nvPr/>
        </p:nvPicPr>
        <p:blipFill>
          <a:blip r:embed="rId7">
            <a:extLst>
              <a:ext uri="{837473B0-CC2E-450A-ABE3-18F120FF3D39}">
                <a1611:picAttrSrcUrl xmlns:a1611="http://schemas.microsoft.com/office/drawing/2016/11/main" r:id="rId5"/>
              </a:ext>
            </a:extLst>
          </a:blip>
          <a:stretch>
            <a:fillRect/>
          </a:stretch>
        </p:blipFill>
        <p:spPr>
          <a:xfrm>
            <a:off x="7336971" y="4024085"/>
            <a:ext cx="1386115" cy="1400629"/>
          </a:xfrm>
          <a:prstGeom prst="rect">
            <a:avLst/>
          </a:prstGeom>
        </p:spPr>
      </p:pic>
      <p:sp>
        <p:nvSpPr>
          <p:cNvPr id="13" name="TextBox 12">
            <a:extLst>
              <a:ext uri="{FF2B5EF4-FFF2-40B4-BE49-F238E27FC236}">
                <a16:creationId xmlns:a16="http://schemas.microsoft.com/office/drawing/2014/main" id="{248B6AB4-57E4-4095-8730-D020E2051403}"/>
              </a:ext>
            </a:extLst>
          </p:cNvPr>
          <p:cNvSpPr txBox="1"/>
          <p:nvPr/>
        </p:nvSpPr>
        <p:spPr>
          <a:xfrm>
            <a:off x="4724400" y="4800600"/>
            <a:ext cx="2743200" cy="317500"/>
          </a:xfrm>
          <a:prstGeom prst="rect">
            <a:avLst/>
          </a:prstGeom>
        </p:spPr>
        <p:txBody>
          <a:bodyPr>
            <a:normAutofit fontScale="47500" lnSpcReduction="20000"/>
          </a:bodyPr>
          <a:lstStyle/>
          <a:p>
            <a:r>
              <a:rPr lang="en-US">
                <a:hlinkClick r:id="rId8"/>
              </a:rPr>
              <a:t>This Photo</a:t>
            </a:r>
            <a:r>
              <a:rPr lang="en-US"/>
              <a:t> by Unknown author is licensed under </a:t>
            </a:r>
            <a:r>
              <a:rPr lang="en-US">
                <a:hlinkClick r:id="rId5"/>
              </a:rPr>
              <a:t>CC BY-NC-ND</a:t>
            </a:r>
            <a:r>
              <a:rPr lang="en-US"/>
              <a:t>.</a:t>
            </a:r>
          </a:p>
        </p:txBody>
      </p:sp>
    </p:spTree>
    <p:extLst>
      <p:ext uri="{BB962C8B-B14F-4D97-AF65-F5344CB8AC3E}">
        <p14:creationId xmlns:p14="http://schemas.microsoft.com/office/powerpoint/2010/main" val="128502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55A1-9B82-4C29-8961-89E7BDD42238}"/>
              </a:ext>
            </a:extLst>
          </p:cNvPr>
          <p:cNvSpPr>
            <a:spLocks noGrp="1"/>
          </p:cNvSpPr>
          <p:nvPr>
            <p:ph type="title"/>
          </p:nvPr>
        </p:nvSpPr>
        <p:spPr>
          <a:xfrm>
            <a:off x="653145" y="609599"/>
            <a:ext cx="3069770" cy="5606143"/>
          </a:xfrm>
        </p:spPr>
        <p:txBody>
          <a:bodyPr>
            <a:normAutofit/>
          </a:bodyPr>
          <a:lstStyle/>
          <a:p>
            <a:r>
              <a:rPr lang="en-US"/>
              <a:t>Caring for your brain</a:t>
            </a:r>
          </a:p>
        </p:txBody>
      </p:sp>
      <p:sp>
        <p:nvSpPr>
          <p:cNvPr id="3" name="Content Placeholder 2">
            <a:extLst>
              <a:ext uri="{FF2B5EF4-FFF2-40B4-BE49-F238E27FC236}">
                <a16:creationId xmlns:a16="http://schemas.microsoft.com/office/drawing/2014/main" id="{2311B37C-9915-4A21-A612-AD0787F6412C}"/>
              </a:ext>
            </a:extLst>
          </p:cNvPr>
          <p:cNvSpPr>
            <a:spLocks noGrp="1"/>
          </p:cNvSpPr>
          <p:nvPr>
            <p:ph idx="1"/>
          </p:nvPr>
        </p:nvSpPr>
        <p:spPr>
          <a:xfrm>
            <a:off x="4545004" y="609600"/>
            <a:ext cx="6961196" cy="3777343"/>
          </a:xfrm>
        </p:spPr>
        <p:txBody>
          <a:bodyPr vert="horz" lIns="91440" tIns="45720" rIns="91440" bIns="45720" rtlCol="0" anchor="t">
            <a:normAutofit/>
          </a:bodyPr>
          <a:lstStyle/>
          <a:p>
            <a:r>
              <a:rPr lang="en-US" sz="2000" dirty="0"/>
              <a:t>The key to caring for your brain is to do things to expand your mind .</a:t>
            </a:r>
          </a:p>
          <a:p>
            <a:r>
              <a:rPr lang="en-US" sz="2000" dirty="0"/>
              <a:t>There are many ways to do this:</a:t>
            </a:r>
          </a:p>
          <a:p>
            <a:pPr lvl="1"/>
            <a:r>
              <a:rPr lang="en-US" sz="1800" dirty="0"/>
              <a:t>You can journal, write and read to keep your mind sharp. </a:t>
            </a:r>
          </a:p>
          <a:p>
            <a:pPr lvl="1"/>
            <a:r>
              <a:rPr lang="en-US" sz="1800" dirty="0"/>
              <a:t>Do things that makes you feel productive and happy. </a:t>
            </a:r>
          </a:p>
          <a:p>
            <a:pPr lvl="1"/>
            <a:r>
              <a:rPr lang="en-US" sz="1800" dirty="0"/>
              <a:t>Don’t base your intelligence or happiness off your grades. Education is important but shouldn’t be what determines you. </a:t>
            </a:r>
          </a:p>
          <a:p>
            <a:r>
              <a:rPr lang="en-US" sz="2000" dirty="0"/>
              <a:t>There are also mental barriers that need to be overcome to expand your brain. These include screen time, "the Nerd Syndrome," and pressure.</a:t>
            </a:r>
          </a:p>
          <a:p>
            <a:endParaRPr lang="en-US" sz="2000"/>
          </a:p>
          <a:p>
            <a:endParaRPr lang="en-US" sz="2000"/>
          </a:p>
        </p:txBody>
      </p:sp>
      <p:pic>
        <p:nvPicPr>
          <p:cNvPr id="4" name="Picture 4">
            <a:extLst>
              <a:ext uri="{FF2B5EF4-FFF2-40B4-BE49-F238E27FC236}">
                <a16:creationId xmlns:a16="http://schemas.microsoft.com/office/drawing/2014/main" id="{912006DB-6DAF-4D5C-B9F7-347ECFD9FD3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45004" y="4573595"/>
            <a:ext cx="1642147" cy="1642147"/>
          </a:xfrm>
          <a:prstGeom prst="rect">
            <a:avLst/>
          </a:prstGeom>
        </p:spPr>
      </p:pic>
      <p:sp>
        <p:nvSpPr>
          <p:cNvPr id="6" name="TextBox 5">
            <a:extLst>
              <a:ext uri="{FF2B5EF4-FFF2-40B4-BE49-F238E27FC236}">
                <a16:creationId xmlns:a16="http://schemas.microsoft.com/office/drawing/2014/main" id="{DF892D58-A834-47F9-AB63-D23C535AD163}"/>
              </a:ext>
            </a:extLst>
          </p:cNvPr>
          <p:cNvSpPr txBox="1"/>
          <p:nvPr/>
        </p:nvSpPr>
        <p:spPr>
          <a:xfrm>
            <a:off x="9952284" y="6657945"/>
            <a:ext cx="22397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8676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81AD0-B1E4-4300-9D3A-2A256A4E8846}"/>
              </a:ext>
            </a:extLst>
          </p:cNvPr>
          <p:cNvSpPr>
            <a:spLocks noGrp="1"/>
          </p:cNvSpPr>
          <p:nvPr>
            <p:ph type="title"/>
          </p:nvPr>
        </p:nvSpPr>
        <p:spPr/>
        <p:txBody>
          <a:bodyPr/>
          <a:lstStyle/>
          <a:p>
            <a:r>
              <a:rPr lang="en-US" dirty="0"/>
              <a:t>Caring for your heart </a:t>
            </a:r>
          </a:p>
        </p:txBody>
      </p:sp>
      <p:sp>
        <p:nvSpPr>
          <p:cNvPr id="3" name="Content Placeholder 2">
            <a:extLst>
              <a:ext uri="{FF2B5EF4-FFF2-40B4-BE49-F238E27FC236}">
                <a16:creationId xmlns:a16="http://schemas.microsoft.com/office/drawing/2014/main" id="{3C5947F4-BD6B-4A89-A536-CF0CAAB5294B}"/>
              </a:ext>
            </a:extLst>
          </p:cNvPr>
          <p:cNvSpPr>
            <a:spLocks noGrp="1"/>
          </p:cNvSpPr>
          <p:nvPr>
            <p:ph idx="1"/>
          </p:nvPr>
        </p:nvSpPr>
        <p:spPr/>
        <p:txBody>
          <a:bodyPr vert="horz" lIns="91440" tIns="45720" rIns="91440" bIns="45720" rtlCol="0" anchor="t">
            <a:normAutofit/>
          </a:bodyPr>
          <a:lstStyle/>
          <a:p>
            <a:r>
              <a:rPr lang="en-US" dirty="0"/>
              <a:t>Relationship bank account</a:t>
            </a:r>
          </a:p>
          <a:p>
            <a:pPr lvl="1"/>
            <a:r>
              <a:rPr lang="en-US" dirty="0"/>
              <a:t>Keep promises.</a:t>
            </a:r>
          </a:p>
          <a:p>
            <a:pPr lvl="1"/>
            <a:r>
              <a:rPr lang="en-US" dirty="0"/>
              <a:t>Do small acts of kindness.</a:t>
            </a:r>
          </a:p>
          <a:p>
            <a:pPr lvl="1"/>
            <a:r>
              <a:rPr lang="en-US" dirty="0"/>
              <a:t>Be loyal.</a:t>
            </a:r>
          </a:p>
          <a:p>
            <a:r>
              <a:rPr lang="en-US" dirty="0"/>
              <a:t>Laughter is the best medicine</a:t>
            </a:r>
          </a:p>
          <a:p>
            <a:r>
              <a:rPr lang="en-US" dirty="0"/>
              <a:t>Laughter promotes happiness</a:t>
            </a:r>
          </a:p>
        </p:txBody>
      </p:sp>
      <p:pic>
        <p:nvPicPr>
          <p:cNvPr id="4" name="Picture 4" descr="A close up of a logo&#10;&#10;Description generated with high confidence">
            <a:extLst>
              <a:ext uri="{FF2B5EF4-FFF2-40B4-BE49-F238E27FC236}">
                <a16:creationId xmlns:a16="http://schemas.microsoft.com/office/drawing/2014/main" id="{38379E52-65C2-4FBA-A167-C20A4B2F9FD6}"/>
              </a:ext>
            </a:extLst>
          </p:cNvPr>
          <p:cNvPicPr>
            <a:picLocks noChangeAspect="1"/>
          </p:cNvPicPr>
          <p:nvPr/>
        </p:nvPicPr>
        <p:blipFill>
          <a:blip r:embed="rId2"/>
          <a:stretch>
            <a:fillRect/>
          </a:stretch>
        </p:blipFill>
        <p:spPr>
          <a:xfrm>
            <a:off x="8367486" y="2064657"/>
            <a:ext cx="2743200" cy="2743200"/>
          </a:xfrm>
          <a:prstGeom prst="rect">
            <a:avLst/>
          </a:prstGeom>
        </p:spPr>
      </p:pic>
    </p:spTree>
    <p:extLst>
      <p:ext uri="{BB962C8B-B14F-4D97-AF65-F5344CB8AC3E}">
        <p14:creationId xmlns:p14="http://schemas.microsoft.com/office/powerpoint/2010/main" val="211877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40A3-6706-43E3-92ED-13D637252131}"/>
              </a:ext>
            </a:extLst>
          </p:cNvPr>
          <p:cNvSpPr>
            <a:spLocks noGrp="1"/>
          </p:cNvSpPr>
          <p:nvPr>
            <p:ph type="title"/>
          </p:nvPr>
        </p:nvSpPr>
        <p:spPr>
          <a:xfrm>
            <a:off x="653145" y="609599"/>
            <a:ext cx="3069770" cy="5606143"/>
          </a:xfrm>
        </p:spPr>
        <p:txBody>
          <a:bodyPr>
            <a:normAutofit/>
          </a:bodyPr>
          <a:lstStyle/>
          <a:p>
            <a:r>
              <a:rPr lang="en-US" dirty="0"/>
              <a:t>Caring for your soul</a:t>
            </a:r>
          </a:p>
        </p:txBody>
      </p:sp>
      <p:sp>
        <p:nvSpPr>
          <p:cNvPr id="3" name="Content Placeholder 2">
            <a:extLst>
              <a:ext uri="{FF2B5EF4-FFF2-40B4-BE49-F238E27FC236}">
                <a16:creationId xmlns:a16="http://schemas.microsoft.com/office/drawing/2014/main" id="{D06024FB-BB00-4010-9586-9410E691F13F}"/>
              </a:ext>
            </a:extLst>
          </p:cNvPr>
          <p:cNvSpPr>
            <a:spLocks noGrp="1"/>
          </p:cNvSpPr>
          <p:nvPr>
            <p:ph idx="1"/>
          </p:nvPr>
        </p:nvSpPr>
        <p:spPr>
          <a:xfrm>
            <a:off x="4545004" y="609600"/>
            <a:ext cx="6961196" cy="3777343"/>
          </a:xfrm>
        </p:spPr>
        <p:txBody>
          <a:bodyPr vert="horz" lIns="91440" tIns="45720" rIns="91440" bIns="45720" rtlCol="0" anchor="t">
            <a:normAutofit/>
          </a:bodyPr>
          <a:lstStyle/>
          <a:p>
            <a:r>
              <a:rPr lang="en-US" dirty="0"/>
              <a:t>How to feed your soul:</a:t>
            </a:r>
          </a:p>
          <a:p>
            <a:pPr lvl="1">
              <a:spcAft>
                <a:spcPts val="0"/>
              </a:spcAft>
            </a:pPr>
            <a:r>
              <a:rPr lang="en-US" dirty="0"/>
              <a:t>Meditating</a:t>
            </a:r>
          </a:p>
          <a:p>
            <a:pPr lvl="1">
              <a:spcAft>
                <a:spcPts val="0"/>
              </a:spcAft>
            </a:pPr>
            <a:r>
              <a:rPr lang="en-US" dirty="0"/>
              <a:t>Taking walks</a:t>
            </a:r>
          </a:p>
          <a:p>
            <a:pPr lvl="1">
              <a:spcAft>
                <a:spcPts val="0"/>
              </a:spcAft>
            </a:pPr>
            <a:r>
              <a:rPr lang="en-US" dirty="0"/>
              <a:t>Reserve some alone time.</a:t>
            </a:r>
          </a:p>
          <a:p>
            <a:pPr lvl="1">
              <a:spcAft>
                <a:spcPts val="0"/>
              </a:spcAft>
            </a:pPr>
            <a:r>
              <a:rPr lang="en-US" dirty="0"/>
              <a:t>Do things that makes you happy.</a:t>
            </a:r>
          </a:p>
          <a:p>
            <a:r>
              <a:rPr lang="en-US" dirty="0"/>
              <a:t>Sleep is very important because it makes you feel better.</a:t>
            </a:r>
          </a:p>
          <a:p>
            <a:endParaRPr lang="en-US" dirty="0"/>
          </a:p>
        </p:txBody>
      </p:sp>
      <p:pic>
        <p:nvPicPr>
          <p:cNvPr id="4" name="Picture 4" descr="A person standing next to a body of water&#10;&#10;Description generated with very high confidence">
            <a:extLst>
              <a:ext uri="{FF2B5EF4-FFF2-40B4-BE49-F238E27FC236}">
                <a16:creationId xmlns:a16="http://schemas.microsoft.com/office/drawing/2014/main" id="{C27E4013-A420-4D8D-A3DB-4B861CBB894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45004" y="4573595"/>
            <a:ext cx="2478712" cy="1642147"/>
          </a:xfrm>
          <a:prstGeom prst="rect">
            <a:avLst/>
          </a:prstGeom>
        </p:spPr>
      </p:pic>
      <p:sp>
        <p:nvSpPr>
          <p:cNvPr id="6" name="TextBox 5">
            <a:extLst>
              <a:ext uri="{FF2B5EF4-FFF2-40B4-BE49-F238E27FC236}">
                <a16:creationId xmlns:a16="http://schemas.microsoft.com/office/drawing/2014/main" id="{35A4B315-95E7-41B5-A620-AB580B7C145E}"/>
              </a:ext>
            </a:extLst>
          </p:cNvPr>
          <p:cNvSpPr txBox="1"/>
          <p:nvPr/>
        </p:nvSpPr>
        <p:spPr>
          <a:xfrm>
            <a:off x="4784000" y="6015687"/>
            <a:ext cx="22397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5653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FC9F-4CED-4D73-9C43-4EBBE6BE79A7}"/>
              </a:ext>
            </a:extLst>
          </p:cNvPr>
          <p:cNvSpPr>
            <a:spLocks noGrp="1"/>
          </p:cNvSpPr>
          <p:nvPr>
            <p:ph type="title"/>
          </p:nvPr>
        </p:nvSpPr>
        <p:spPr>
          <a:xfrm>
            <a:off x="653145" y="609599"/>
            <a:ext cx="3069770" cy="5606143"/>
          </a:xfrm>
        </p:spPr>
        <p:txBody>
          <a:bodyPr>
            <a:normAutofit/>
          </a:bodyPr>
          <a:lstStyle/>
          <a:p>
            <a:r>
              <a:rPr lang="en-US" dirty="0"/>
              <a:t>How to apply these in the classroom</a:t>
            </a:r>
          </a:p>
        </p:txBody>
      </p:sp>
      <p:sp>
        <p:nvSpPr>
          <p:cNvPr id="3" name="Content Placeholder 2">
            <a:extLst>
              <a:ext uri="{FF2B5EF4-FFF2-40B4-BE49-F238E27FC236}">
                <a16:creationId xmlns:a16="http://schemas.microsoft.com/office/drawing/2014/main" id="{819DB96E-1354-430B-8C57-E6D679F5C55A}"/>
              </a:ext>
            </a:extLst>
          </p:cNvPr>
          <p:cNvSpPr>
            <a:spLocks noGrp="1"/>
          </p:cNvSpPr>
          <p:nvPr>
            <p:ph idx="1"/>
          </p:nvPr>
        </p:nvSpPr>
        <p:spPr>
          <a:xfrm>
            <a:off x="4545004" y="609600"/>
            <a:ext cx="6961196" cy="3777343"/>
          </a:xfrm>
        </p:spPr>
        <p:txBody>
          <a:bodyPr vert="horz" lIns="91440" tIns="45720" rIns="91440" bIns="45720" rtlCol="0">
            <a:normAutofit/>
          </a:bodyPr>
          <a:lstStyle/>
          <a:p>
            <a:r>
              <a:rPr lang="en-US" dirty="0"/>
              <a:t>Body</a:t>
            </a:r>
          </a:p>
          <a:p>
            <a:pPr lvl="1">
              <a:spcAft>
                <a:spcPts val="0"/>
              </a:spcAft>
            </a:pPr>
            <a:r>
              <a:rPr lang="en-US" dirty="0"/>
              <a:t>Morning exercise with the class</a:t>
            </a:r>
          </a:p>
          <a:p>
            <a:pPr>
              <a:spcAft>
                <a:spcPts val="0"/>
              </a:spcAft>
            </a:pPr>
            <a:r>
              <a:rPr lang="en-US" dirty="0"/>
              <a:t>Mind</a:t>
            </a:r>
          </a:p>
          <a:p>
            <a:pPr lvl="1">
              <a:spcAft>
                <a:spcPts val="0"/>
              </a:spcAft>
            </a:pPr>
            <a:r>
              <a:rPr lang="en-US" dirty="0"/>
              <a:t>15 minutes of reading everyday</a:t>
            </a:r>
          </a:p>
          <a:p>
            <a:pPr>
              <a:spcAft>
                <a:spcPts val="0"/>
              </a:spcAft>
            </a:pPr>
            <a:r>
              <a:rPr lang="en-US" dirty="0"/>
              <a:t>Heart</a:t>
            </a:r>
          </a:p>
          <a:p>
            <a:pPr lvl="1"/>
            <a:r>
              <a:rPr lang="en-US" dirty="0"/>
              <a:t>Have monthly meetings with the students to check up on them and to see how they are doing</a:t>
            </a:r>
          </a:p>
          <a:p>
            <a:r>
              <a:rPr lang="en-US" dirty="0"/>
              <a:t>Soul</a:t>
            </a:r>
          </a:p>
          <a:p>
            <a:pPr lvl="1"/>
            <a:r>
              <a:rPr lang="en-US" dirty="0"/>
              <a:t>Meditations every Friday</a:t>
            </a:r>
          </a:p>
        </p:txBody>
      </p:sp>
      <p:pic>
        <p:nvPicPr>
          <p:cNvPr id="4" name="Picture 4" descr="An office with a desk and chair in a room&#10;&#10;Description generated with very high confidence">
            <a:extLst>
              <a:ext uri="{FF2B5EF4-FFF2-40B4-BE49-F238E27FC236}">
                <a16:creationId xmlns:a16="http://schemas.microsoft.com/office/drawing/2014/main" id="{B2081119-7609-4B34-ABAF-57EAB8EB54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45004" y="4573595"/>
            <a:ext cx="2189529" cy="1642147"/>
          </a:xfrm>
          <a:prstGeom prst="rect">
            <a:avLst/>
          </a:prstGeom>
        </p:spPr>
      </p:pic>
      <p:sp>
        <p:nvSpPr>
          <p:cNvPr id="6" name="TextBox 5">
            <a:extLst>
              <a:ext uri="{FF2B5EF4-FFF2-40B4-BE49-F238E27FC236}">
                <a16:creationId xmlns:a16="http://schemas.microsoft.com/office/drawing/2014/main" id="{38787A1B-B84F-45DB-92A6-EBF77486791E}"/>
              </a:ext>
            </a:extLst>
          </p:cNvPr>
          <p:cNvSpPr txBox="1"/>
          <p:nvPr/>
        </p:nvSpPr>
        <p:spPr>
          <a:xfrm>
            <a:off x="9814426" y="6657945"/>
            <a:ext cx="237757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21057688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Basis</vt:lpstr>
      <vt:lpstr>Habit 7 </vt:lpstr>
      <vt:lpstr>What is Habit  7?</vt:lpstr>
      <vt:lpstr>Caring for your body</vt:lpstr>
      <vt:lpstr>Caring for your brain</vt:lpstr>
      <vt:lpstr>Caring for your heart </vt:lpstr>
      <vt:lpstr>Caring for your soul</vt:lpstr>
      <vt:lpstr>How to apply these in the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367</cp:revision>
  <dcterms:created xsi:type="dcterms:W3CDTF">2013-07-15T20:26:40Z</dcterms:created>
  <dcterms:modified xsi:type="dcterms:W3CDTF">2019-11-12T17:40:17Z</dcterms:modified>
</cp:coreProperties>
</file>