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4" r:id="rId3"/>
    <p:sldId id="294" r:id="rId4"/>
    <p:sldId id="295" r:id="rId5"/>
    <p:sldId id="296" r:id="rId6"/>
    <p:sldId id="297" r:id="rId7"/>
    <p:sldId id="298" r:id="rId8"/>
    <p:sldId id="299" r:id="rId9"/>
    <p:sldId id="300" r:id="rId10"/>
    <p:sldId id="277" r:id="rId11"/>
    <p:sldId id="306" r:id="rId12"/>
    <p:sldId id="301" r:id="rId13"/>
    <p:sldId id="258" r:id="rId14"/>
    <p:sldId id="278" r:id="rId15"/>
    <p:sldId id="302" r:id="rId16"/>
    <p:sldId id="276" r:id="rId17"/>
    <p:sldId id="303" r:id="rId18"/>
    <p:sldId id="266" r:id="rId19"/>
    <p:sldId id="304" r:id="rId20"/>
    <p:sldId id="305"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E2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5120" autoAdjust="0"/>
  </p:normalViewPr>
  <p:slideViewPr>
    <p:cSldViewPr snapToGrid="0">
      <p:cViewPr varScale="1">
        <p:scale>
          <a:sx n="78" d="100"/>
          <a:sy n="78" d="100"/>
        </p:scale>
        <p:origin x="8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5.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D381F-A262-4A7F-AA98-F41ACF45A9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572FE5-0D17-44DC-8CA4-0365686AAD19}">
      <dgm:prSet/>
      <dgm:spPr/>
      <dgm:t>
        <a:bodyPr/>
        <a:lstStyle/>
        <a:p>
          <a:pPr>
            <a:lnSpc>
              <a:spcPct val="100000"/>
            </a:lnSpc>
          </a:pPr>
          <a:r>
            <a:rPr lang="en-US"/>
            <a:t>Highly effective people understand they must first win the private battles within themselves before they can win the public ones.</a:t>
          </a:r>
        </a:p>
      </dgm:t>
    </dgm:pt>
    <dgm:pt modelId="{886387BE-4CAA-492F-B185-8BB9B6A0666A}" type="parTrans" cxnId="{C2048B4E-BCDB-4FE2-A743-C88EAA449C25}">
      <dgm:prSet/>
      <dgm:spPr/>
      <dgm:t>
        <a:bodyPr/>
        <a:lstStyle/>
        <a:p>
          <a:endParaRPr lang="en-US"/>
        </a:p>
      </dgm:t>
    </dgm:pt>
    <dgm:pt modelId="{661239DF-4679-4FA7-94E5-B72FB309FDB3}" type="sibTrans" cxnId="{C2048B4E-BCDB-4FE2-A743-C88EAA449C25}">
      <dgm:prSet/>
      <dgm:spPr/>
      <dgm:t>
        <a:bodyPr/>
        <a:lstStyle/>
        <a:p>
          <a:endParaRPr lang="en-US"/>
        </a:p>
      </dgm:t>
    </dgm:pt>
    <dgm:pt modelId="{F452142A-15A6-450D-980D-3BFA65FB52EA}">
      <dgm:prSet/>
      <dgm:spPr/>
      <dgm:t>
        <a:bodyPr/>
        <a:lstStyle/>
        <a:p>
          <a:pPr>
            <a:lnSpc>
              <a:spcPct val="100000"/>
            </a:lnSpc>
          </a:pPr>
          <a:r>
            <a:rPr lang="en-US"/>
            <a:t>Start with the man in the mirror! Self assessment and goal setting are critical steps.</a:t>
          </a:r>
        </a:p>
      </dgm:t>
    </dgm:pt>
    <dgm:pt modelId="{1E236E98-78CA-4531-8E2C-4630A157AB5A}" type="parTrans" cxnId="{62566880-FD12-4B1F-A4E5-1DDB47524124}">
      <dgm:prSet/>
      <dgm:spPr/>
      <dgm:t>
        <a:bodyPr/>
        <a:lstStyle/>
        <a:p>
          <a:endParaRPr lang="en-US"/>
        </a:p>
      </dgm:t>
    </dgm:pt>
    <dgm:pt modelId="{4A6852BD-0BF8-4736-BEF1-5F16A3CE773D}" type="sibTrans" cxnId="{62566880-FD12-4B1F-A4E5-1DDB47524124}">
      <dgm:prSet/>
      <dgm:spPr/>
      <dgm:t>
        <a:bodyPr/>
        <a:lstStyle/>
        <a:p>
          <a:endParaRPr lang="en-US"/>
        </a:p>
      </dgm:t>
    </dgm:pt>
    <dgm:pt modelId="{86F51DBD-7C99-451D-8289-E4A10272EB42}">
      <dgm:prSet/>
      <dgm:spPr/>
      <dgm:t>
        <a:bodyPr/>
        <a:lstStyle/>
        <a:p>
          <a:pPr>
            <a:lnSpc>
              <a:spcPct val="100000"/>
            </a:lnSpc>
          </a:pPr>
          <a:r>
            <a:rPr lang="en-US"/>
            <a:t>The real tragedy it’s the tragedy of the man who never in his life embraces himself for his one supreme effort- he never stretches to his full capacity, never stands up to his full stature. Arnold Bennet</a:t>
          </a:r>
        </a:p>
      </dgm:t>
    </dgm:pt>
    <dgm:pt modelId="{D25AF341-C5E3-4543-9908-D3E2275C8698}" type="parTrans" cxnId="{3843FA91-440C-425D-807D-174E5E2906B1}">
      <dgm:prSet/>
      <dgm:spPr/>
      <dgm:t>
        <a:bodyPr/>
        <a:lstStyle/>
        <a:p>
          <a:endParaRPr lang="en-US"/>
        </a:p>
      </dgm:t>
    </dgm:pt>
    <dgm:pt modelId="{B32480DE-5EED-4A6D-B23E-D9A4EB288C27}" type="sibTrans" cxnId="{3843FA91-440C-425D-807D-174E5E2906B1}">
      <dgm:prSet/>
      <dgm:spPr/>
      <dgm:t>
        <a:bodyPr/>
        <a:lstStyle/>
        <a:p>
          <a:endParaRPr lang="en-US"/>
        </a:p>
      </dgm:t>
    </dgm:pt>
    <dgm:pt modelId="{85108C68-BF8E-4A53-B382-FE5C3FD942E8}">
      <dgm:prSet/>
      <dgm:spPr/>
      <dgm:t>
        <a:bodyPr/>
        <a:lstStyle/>
        <a:p>
          <a:pPr>
            <a:lnSpc>
              <a:spcPct val="100000"/>
            </a:lnSpc>
          </a:pPr>
          <a:r>
            <a:rPr lang="en-US"/>
            <a:t>(side note- Our students deserve our supreme effort!)</a:t>
          </a:r>
        </a:p>
      </dgm:t>
    </dgm:pt>
    <dgm:pt modelId="{7AC919DA-5F65-4AB8-A036-D741443F01E9}" type="parTrans" cxnId="{0EBB6FDC-9BB7-4C0B-989A-F17C9FBB269B}">
      <dgm:prSet/>
      <dgm:spPr/>
      <dgm:t>
        <a:bodyPr/>
        <a:lstStyle/>
        <a:p>
          <a:endParaRPr lang="en-US"/>
        </a:p>
      </dgm:t>
    </dgm:pt>
    <dgm:pt modelId="{C26925B3-1564-47D3-BE68-F3E13C2DE6C0}" type="sibTrans" cxnId="{0EBB6FDC-9BB7-4C0B-989A-F17C9FBB269B}">
      <dgm:prSet/>
      <dgm:spPr/>
      <dgm:t>
        <a:bodyPr/>
        <a:lstStyle/>
        <a:p>
          <a:endParaRPr lang="en-US"/>
        </a:p>
      </dgm:t>
    </dgm:pt>
    <dgm:pt modelId="{C12E0FB0-B00C-4F57-AFAB-4B0736D65522}" type="pres">
      <dgm:prSet presAssocID="{C0CD381F-A262-4A7F-AA98-F41ACF45A934}" presName="root" presStyleCnt="0">
        <dgm:presLayoutVars>
          <dgm:dir/>
          <dgm:resizeHandles val="exact"/>
        </dgm:presLayoutVars>
      </dgm:prSet>
      <dgm:spPr/>
    </dgm:pt>
    <dgm:pt modelId="{A342460A-CCB4-4F65-946D-00956EC5B403}" type="pres">
      <dgm:prSet presAssocID="{5F572FE5-0D17-44DC-8CA4-0365686AAD19}" presName="compNode" presStyleCnt="0"/>
      <dgm:spPr/>
    </dgm:pt>
    <dgm:pt modelId="{A1195B10-C461-4FEF-B55B-AB2BEAE5905D}" type="pres">
      <dgm:prSet presAssocID="{5F572FE5-0D17-44DC-8CA4-0365686AAD19}" presName="bgRect" presStyleLbl="bgShp" presStyleIdx="0" presStyleCnt="3"/>
      <dgm:spPr/>
    </dgm:pt>
    <dgm:pt modelId="{1D663888-2308-48D1-8610-6DA8765707C3}" type="pres">
      <dgm:prSet presAssocID="{5F572FE5-0D17-44DC-8CA4-0365686AAD1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ium"/>
        </a:ext>
      </dgm:extLst>
    </dgm:pt>
    <dgm:pt modelId="{7433805E-58BE-44FD-9555-2EC43CB683D1}" type="pres">
      <dgm:prSet presAssocID="{5F572FE5-0D17-44DC-8CA4-0365686AAD19}" presName="spaceRect" presStyleCnt="0"/>
      <dgm:spPr/>
    </dgm:pt>
    <dgm:pt modelId="{976403BA-AF34-4C3E-826A-0C19C4003894}" type="pres">
      <dgm:prSet presAssocID="{5F572FE5-0D17-44DC-8CA4-0365686AAD19}" presName="parTx" presStyleLbl="revTx" presStyleIdx="0" presStyleCnt="4">
        <dgm:presLayoutVars>
          <dgm:chMax val="0"/>
          <dgm:chPref val="0"/>
        </dgm:presLayoutVars>
      </dgm:prSet>
      <dgm:spPr/>
    </dgm:pt>
    <dgm:pt modelId="{8816EF8A-6F6C-4298-976A-A007E6B51B9A}" type="pres">
      <dgm:prSet presAssocID="{661239DF-4679-4FA7-94E5-B72FB309FDB3}" presName="sibTrans" presStyleCnt="0"/>
      <dgm:spPr/>
    </dgm:pt>
    <dgm:pt modelId="{4046973E-5FEB-4120-908A-FE556748A35C}" type="pres">
      <dgm:prSet presAssocID="{F452142A-15A6-450D-980D-3BFA65FB52EA}" presName="compNode" presStyleCnt="0"/>
      <dgm:spPr/>
    </dgm:pt>
    <dgm:pt modelId="{D6E3B383-546C-4DAE-9876-7C533411A043}" type="pres">
      <dgm:prSet presAssocID="{F452142A-15A6-450D-980D-3BFA65FB52EA}" presName="bgRect" presStyleLbl="bgShp" presStyleIdx="1" presStyleCnt="3"/>
      <dgm:spPr/>
    </dgm:pt>
    <dgm:pt modelId="{3F665D5B-61A5-4211-8BB0-1BD2A73F2495}" type="pres">
      <dgm:prSet presAssocID="{F452142A-15A6-450D-980D-3BFA65FB52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E44A496A-5423-4900-903D-9F6D95EE5993}" type="pres">
      <dgm:prSet presAssocID="{F452142A-15A6-450D-980D-3BFA65FB52EA}" presName="spaceRect" presStyleCnt="0"/>
      <dgm:spPr/>
    </dgm:pt>
    <dgm:pt modelId="{F5D4484B-CE35-4EF3-BC10-80FF7B0DF94A}" type="pres">
      <dgm:prSet presAssocID="{F452142A-15A6-450D-980D-3BFA65FB52EA}" presName="parTx" presStyleLbl="revTx" presStyleIdx="1" presStyleCnt="4">
        <dgm:presLayoutVars>
          <dgm:chMax val="0"/>
          <dgm:chPref val="0"/>
        </dgm:presLayoutVars>
      </dgm:prSet>
      <dgm:spPr/>
    </dgm:pt>
    <dgm:pt modelId="{3608CDC7-64BF-42CA-B96B-DDEC03D6E9FD}" type="pres">
      <dgm:prSet presAssocID="{4A6852BD-0BF8-4736-BEF1-5F16A3CE773D}" presName="sibTrans" presStyleCnt="0"/>
      <dgm:spPr/>
    </dgm:pt>
    <dgm:pt modelId="{E16A423F-8D7B-4D15-914F-8A6250048946}" type="pres">
      <dgm:prSet presAssocID="{86F51DBD-7C99-451D-8289-E4A10272EB42}" presName="compNode" presStyleCnt="0"/>
      <dgm:spPr/>
    </dgm:pt>
    <dgm:pt modelId="{5D9F8BA6-C9C5-45CB-B987-D347851BEA2C}" type="pres">
      <dgm:prSet presAssocID="{86F51DBD-7C99-451D-8289-E4A10272EB42}" presName="bgRect" presStyleLbl="bgShp" presStyleIdx="2" presStyleCnt="3"/>
      <dgm:spPr/>
    </dgm:pt>
    <dgm:pt modelId="{8C4AEC3A-B1DD-461E-9D75-5054F0887DDD}" type="pres">
      <dgm:prSet presAssocID="{86F51DBD-7C99-451D-8289-E4A10272EB4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iraffe"/>
        </a:ext>
      </dgm:extLst>
    </dgm:pt>
    <dgm:pt modelId="{1361C902-7AA1-40B1-B3D7-E3AC463EE77C}" type="pres">
      <dgm:prSet presAssocID="{86F51DBD-7C99-451D-8289-E4A10272EB42}" presName="spaceRect" presStyleCnt="0"/>
      <dgm:spPr/>
    </dgm:pt>
    <dgm:pt modelId="{1019BE17-9B39-4D20-BD46-5EEBFE9C28C0}" type="pres">
      <dgm:prSet presAssocID="{86F51DBD-7C99-451D-8289-E4A10272EB42}" presName="parTx" presStyleLbl="revTx" presStyleIdx="2" presStyleCnt="4">
        <dgm:presLayoutVars>
          <dgm:chMax val="0"/>
          <dgm:chPref val="0"/>
        </dgm:presLayoutVars>
      </dgm:prSet>
      <dgm:spPr/>
    </dgm:pt>
    <dgm:pt modelId="{552954B7-09AD-4131-BE60-ADE67468775C}" type="pres">
      <dgm:prSet presAssocID="{86F51DBD-7C99-451D-8289-E4A10272EB42}" presName="desTx" presStyleLbl="revTx" presStyleIdx="3" presStyleCnt="4">
        <dgm:presLayoutVars/>
      </dgm:prSet>
      <dgm:spPr/>
    </dgm:pt>
  </dgm:ptLst>
  <dgm:cxnLst>
    <dgm:cxn modelId="{77B69A13-F78D-490D-9930-1B85D49E7D99}" type="presOf" srcId="{F452142A-15A6-450D-980D-3BFA65FB52EA}" destId="{F5D4484B-CE35-4EF3-BC10-80FF7B0DF94A}" srcOrd="0" destOrd="0" presId="urn:microsoft.com/office/officeart/2018/2/layout/IconVerticalSolidList"/>
    <dgm:cxn modelId="{0281FE40-690A-4559-907B-BD23DB233B62}" type="presOf" srcId="{5F572FE5-0D17-44DC-8CA4-0365686AAD19}" destId="{976403BA-AF34-4C3E-826A-0C19C4003894}" srcOrd="0" destOrd="0" presId="urn:microsoft.com/office/officeart/2018/2/layout/IconVerticalSolidList"/>
    <dgm:cxn modelId="{F5538E5E-D42F-47B5-A3BD-97739AF73D57}" type="presOf" srcId="{C0CD381F-A262-4A7F-AA98-F41ACF45A934}" destId="{C12E0FB0-B00C-4F57-AFAB-4B0736D65522}" srcOrd="0" destOrd="0" presId="urn:microsoft.com/office/officeart/2018/2/layout/IconVerticalSolidList"/>
    <dgm:cxn modelId="{C2048B4E-BCDB-4FE2-A743-C88EAA449C25}" srcId="{C0CD381F-A262-4A7F-AA98-F41ACF45A934}" destId="{5F572FE5-0D17-44DC-8CA4-0365686AAD19}" srcOrd="0" destOrd="0" parTransId="{886387BE-4CAA-492F-B185-8BB9B6A0666A}" sibTransId="{661239DF-4679-4FA7-94E5-B72FB309FDB3}"/>
    <dgm:cxn modelId="{BE539E70-5D68-4584-9169-52A3CD31490C}" type="presOf" srcId="{85108C68-BF8E-4A53-B382-FE5C3FD942E8}" destId="{552954B7-09AD-4131-BE60-ADE67468775C}" srcOrd="0" destOrd="0" presId="urn:microsoft.com/office/officeart/2018/2/layout/IconVerticalSolidList"/>
    <dgm:cxn modelId="{62566880-FD12-4B1F-A4E5-1DDB47524124}" srcId="{C0CD381F-A262-4A7F-AA98-F41ACF45A934}" destId="{F452142A-15A6-450D-980D-3BFA65FB52EA}" srcOrd="1" destOrd="0" parTransId="{1E236E98-78CA-4531-8E2C-4630A157AB5A}" sibTransId="{4A6852BD-0BF8-4736-BEF1-5F16A3CE773D}"/>
    <dgm:cxn modelId="{3843FA91-440C-425D-807D-174E5E2906B1}" srcId="{C0CD381F-A262-4A7F-AA98-F41ACF45A934}" destId="{86F51DBD-7C99-451D-8289-E4A10272EB42}" srcOrd="2" destOrd="0" parTransId="{D25AF341-C5E3-4543-9908-D3E2275C8698}" sibTransId="{B32480DE-5EED-4A6D-B23E-D9A4EB288C27}"/>
    <dgm:cxn modelId="{0EBB6FDC-9BB7-4C0B-989A-F17C9FBB269B}" srcId="{86F51DBD-7C99-451D-8289-E4A10272EB42}" destId="{85108C68-BF8E-4A53-B382-FE5C3FD942E8}" srcOrd="0" destOrd="0" parTransId="{7AC919DA-5F65-4AB8-A036-D741443F01E9}" sibTransId="{C26925B3-1564-47D3-BE68-F3E13C2DE6C0}"/>
    <dgm:cxn modelId="{FC0E38E7-DC0E-4BA5-AEF1-850DB13E2467}" type="presOf" srcId="{86F51DBD-7C99-451D-8289-E4A10272EB42}" destId="{1019BE17-9B39-4D20-BD46-5EEBFE9C28C0}" srcOrd="0" destOrd="0" presId="urn:microsoft.com/office/officeart/2018/2/layout/IconVerticalSolidList"/>
    <dgm:cxn modelId="{B2EC0E9E-830E-47CC-A6E9-FD0A309412DC}" type="presParOf" srcId="{C12E0FB0-B00C-4F57-AFAB-4B0736D65522}" destId="{A342460A-CCB4-4F65-946D-00956EC5B403}" srcOrd="0" destOrd="0" presId="urn:microsoft.com/office/officeart/2018/2/layout/IconVerticalSolidList"/>
    <dgm:cxn modelId="{74586B93-5841-4DA7-8C2B-1DEC45CEFDE7}" type="presParOf" srcId="{A342460A-CCB4-4F65-946D-00956EC5B403}" destId="{A1195B10-C461-4FEF-B55B-AB2BEAE5905D}" srcOrd="0" destOrd="0" presId="urn:microsoft.com/office/officeart/2018/2/layout/IconVerticalSolidList"/>
    <dgm:cxn modelId="{41B7AEC5-5638-4963-A0D3-92ADCD6423B9}" type="presParOf" srcId="{A342460A-CCB4-4F65-946D-00956EC5B403}" destId="{1D663888-2308-48D1-8610-6DA8765707C3}" srcOrd="1" destOrd="0" presId="urn:microsoft.com/office/officeart/2018/2/layout/IconVerticalSolidList"/>
    <dgm:cxn modelId="{31FEB68D-5653-402D-8506-61D275027E92}" type="presParOf" srcId="{A342460A-CCB4-4F65-946D-00956EC5B403}" destId="{7433805E-58BE-44FD-9555-2EC43CB683D1}" srcOrd="2" destOrd="0" presId="urn:microsoft.com/office/officeart/2018/2/layout/IconVerticalSolidList"/>
    <dgm:cxn modelId="{28A5F345-224D-4CAE-860F-0D2F39306BE3}" type="presParOf" srcId="{A342460A-CCB4-4F65-946D-00956EC5B403}" destId="{976403BA-AF34-4C3E-826A-0C19C4003894}" srcOrd="3" destOrd="0" presId="urn:microsoft.com/office/officeart/2018/2/layout/IconVerticalSolidList"/>
    <dgm:cxn modelId="{93686C25-D653-4200-9537-F180C02BBDFB}" type="presParOf" srcId="{C12E0FB0-B00C-4F57-AFAB-4B0736D65522}" destId="{8816EF8A-6F6C-4298-976A-A007E6B51B9A}" srcOrd="1" destOrd="0" presId="urn:microsoft.com/office/officeart/2018/2/layout/IconVerticalSolidList"/>
    <dgm:cxn modelId="{07AF8370-E11D-407F-AFFF-94D84E4A8B18}" type="presParOf" srcId="{C12E0FB0-B00C-4F57-AFAB-4B0736D65522}" destId="{4046973E-5FEB-4120-908A-FE556748A35C}" srcOrd="2" destOrd="0" presId="urn:microsoft.com/office/officeart/2018/2/layout/IconVerticalSolidList"/>
    <dgm:cxn modelId="{004A33BD-B8B5-4A8E-AE34-744F45918AE8}" type="presParOf" srcId="{4046973E-5FEB-4120-908A-FE556748A35C}" destId="{D6E3B383-546C-4DAE-9876-7C533411A043}" srcOrd="0" destOrd="0" presId="urn:microsoft.com/office/officeart/2018/2/layout/IconVerticalSolidList"/>
    <dgm:cxn modelId="{E4E4A6F4-A728-49D4-9DF0-93C1F1B38BD5}" type="presParOf" srcId="{4046973E-5FEB-4120-908A-FE556748A35C}" destId="{3F665D5B-61A5-4211-8BB0-1BD2A73F2495}" srcOrd="1" destOrd="0" presId="urn:microsoft.com/office/officeart/2018/2/layout/IconVerticalSolidList"/>
    <dgm:cxn modelId="{1D90225C-675C-4475-9D81-6CA5EA7CE6CD}" type="presParOf" srcId="{4046973E-5FEB-4120-908A-FE556748A35C}" destId="{E44A496A-5423-4900-903D-9F6D95EE5993}" srcOrd="2" destOrd="0" presId="urn:microsoft.com/office/officeart/2018/2/layout/IconVerticalSolidList"/>
    <dgm:cxn modelId="{63929692-2223-4D74-B7CF-CE57D3750B0C}" type="presParOf" srcId="{4046973E-5FEB-4120-908A-FE556748A35C}" destId="{F5D4484B-CE35-4EF3-BC10-80FF7B0DF94A}" srcOrd="3" destOrd="0" presId="urn:microsoft.com/office/officeart/2018/2/layout/IconVerticalSolidList"/>
    <dgm:cxn modelId="{59C90A4C-9444-4072-A516-B5713B83B851}" type="presParOf" srcId="{C12E0FB0-B00C-4F57-AFAB-4B0736D65522}" destId="{3608CDC7-64BF-42CA-B96B-DDEC03D6E9FD}" srcOrd="3" destOrd="0" presId="urn:microsoft.com/office/officeart/2018/2/layout/IconVerticalSolidList"/>
    <dgm:cxn modelId="{043AF062-EE0F-4BB3-9723-47F21A2D88D4}" type="presParOf" srcId="{C12E0FB0-B00C-4F57-AFAB-4B0736D65522}" destId="{E16A423F-8D7B-4D15-914F-8A6250048946}" srcOrd="4" destOrd="0" presId="urn:microsoft.com/office/officeart/2018/2/layout/IconVerticalSolidList"/>
    <dgm:cxn modelId="{2862CE88-DEE7-485C-842E-6AC1398EDA5B}" type="presParOf" srcId="{E16A423F-8D7B-4D15-914F-8A6250048946}" destId="{5D9F8BA6-C9C5-45CB-B987-D347851BEA2C}" srcOrd="0" destOrd="0" presId="urn:microsoft.com/office/officeart/2018/2/layout/IconVerticalSolidList"/>
    <dgm:cxn modelId="{5B327A8D-CBC2-4104-9719-29107952B8E6}" type="presParOf" srcId="{E16A423F-8D7B-4D15-914F-8A6250048946}" destId="{8C4AEC3A-B1DD-461E-9D75-5054F0887DDD}" srcOrd="1" destOrd="0" presId="urn:microsoft.com/office/officeart/2018/2/layout/IconVerticalSolidList"/>
    <dgm:cxn modelId="{7CC8B973-5163-4465-92BA-607C8FD4B3B4}" type="presParOf" srcId="{E16A423F-8D7B-4D15-914F-8A6250048946}" destId="{1361C902-7AA1-40B1-B3D7-E3AC463EE77C}" srcOrd="2" destOrd="0" presId="urn:microsoft.com/office/officeart/2018/2/layout/IconVerticalSolidList"/>
    <dgm:cxn modelId="{7B16F2F5-A2A1-4821-AD43-20E25652D4AD}" type="presParOf" srcId="{E16A423F-8D7B-4D15-914F-8A6250048946}" destId="{1019BE17-9B39-4D20-BD46-5EEBFE9C28C0}" srcOrd="3" destOrd="0" presId="urn:microsoft.com/office/officeart/2018/2/layout/IconVerticalSolidList"/>
    <dgm:cxn modelId="{9127B02C-9D5F-4608-954F-77A0EACCB4A4}" type="presParOf" srcId="{E16A423F-8D7B-4D15-914F-8A6250048946}" destId="{552954B7-09AD-4131-BE60-ADE67468775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DA37E-893C-4242-B326-AA41FE05CC30}"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en-US"/>
        </a:p>
      </dgm:t>
    </dgm:pt>
    <dgm:pt modelId="{6B5D4618-ACA9-4F9A-9BF4-FC91211C22A7}">
      <dgm:prSet/>
      <dgm:spPr/>
      <dgm:t>
        <a:bodyPr/>
        <a:lstStyle/>
        <a:p>
          <a:r>
            <a:rPr lang="en-US"/>
            <a:t>Self Awareness – I can stand apart from myself and observe my thoughts and actions.</a:t>
          </a:r>
        </a:p>
      </dgm:t>
    </dgm:pt>
    <dgm:pt modelId="{40EB4B3F-8651-4915-A82A-5C1D96B1AF60}" type="parTrans" cxnId="{CCD3296B-22C3-4BDB-828E-1BABF4BD1D3C}">
      <dgm:prSet/>
      <dgm:spPr/>
      <dgm:t>
        <a:bodyPr/>
        <a:lstStyle/>
        <a:p>
          <a:endParaRPr lang="en-US"/>
        </a:p>
      </dgm:t>
    </dgm:pt>
    <dgm:pt modelId="{5041B01C-3E13-4ABD-A936-D68F866C93E2}" type="sibTrans" cxnId="{CCD3296B-22C3-4BDB-828E-1BABF4BD1D3C}">
      <dgm:prSet/>
      <dgm:spPr/>
      <dgm:t>
        <a:bodyPr/>
        <a:lstStyle/>
        <a:p>
          <a:endParaRPr lang="en-US"/>
        </a:p>
      </dgm:t>
    </dgm:pt>
    <dgm:pt modelId="{EB5A0FD8-5A66-4744-8285-3FAB93A66664}">
      <dgm:prSet/>
      <dgm:spPr/>
      <dgm:t>
        <a:bodyPr/>
        <a:lstStyle/>
        <a:p>
          <a:r>
            <a:rPr lang="en-US"/>
            <a:t>Conscience – I can listen to my inner voice to know right from wrong.</a:t>
          </a:r>
        </a:p>
      </dgm:t>
    </dgm:pt>
    <dgm:pt modelId="{15B0F2C1-B45A-4AFB-9861-A70660EAA73E}" type="parTrans" cxnId="{7C60D7DB-E99F-4276-A25A-829EA17BA911}">
      <dgm:prSet/>
      <dgm:spPr/>
      <dgm:t>
        <a:bodyPr/>
        <a:lstStyle/>
        <a:p>
          <a:endParaRPr lang="en-US"/>
        </a:p>
      </dgm:t>
    </dgm:pt>
    <dgm:pt modelId="{B184FF8F-9BBB-468C-B156-9457074F87E2}" type="sibTrans" cxnId="{7C60D7DB-E99F-4276-A25A-829EA17BA911}">
      <dgm:prSet/>
      <dgm:spPr/>
      <dgm:t>
        <a:bodyPr/>
        <a:lstStyle/>
        <a:p>
          <a:endParaRPr lang="en-US"/>
        </a:p>
      </dgm:t>
    </dgm:pt>
    <dgm:pt modelId="{FA9DEC56-EAE5-48EB-877C-0CC3C85BE38C}">
      <dgm:prSet/>
      <dgm:spPr/>
      <dgm:t>
        <a:bodyPr/>
        <a:lstStyle/>
        <a:p>
          <a:r>
            <a:rPr lang="en-US"/>
            <a:t>Imagination – I can envision new possibilities.</a:t>
          </a:r>
        </a:p>
      </dgm:t>
    </dgm:pt>
    <dgm:pt modelId="{1CA93A55-B098-4FFC-A9F4-96E8F97AC2A2}" type="parTrans" cxnId="{9E1D5EBD-C36C-4758-903A-35A626193C72}">
      <dgm:prSet/>
      <dgm:spPr/>
      <dgm:t>
        <a:bodyPr/>
        <a:lstStyle/>
        <a:p>
          <a:endParaRPr lang="en-US"/>
        </a:p>
      </dgm:t>
    </dgm:pt>
    <dgm:pt modelId="{0A4E5AAE-082B-4A89-9B7B-BDB3C59342F6}" type="sibTrans" cxnId="{9E1D5EBD-C36C-4758-903A-35A626193C72}">
      <dgm:prSet/>
      <dgm:spPr/>
      <dgm:t>
        <a:bodyPr/>
        <a:lstStyle/>
        <a:p>
          <a:endParaRPr lang="en-US"/>
        </a:p>
      </dgm:t>
    </dgm:pt>
    <dgm:pt modelId="{A19EBC46-BC81-418E-9396-FBF9C3341363}">
      <dgm:prSet/>
      <dgm:spPr/>
      <dgm:t>
        <a:bodyPr/>
        <a:lstStyle/>
        <a:p>
          <a:r>
            <a:rPr lang="en-US"/>
            <a:t>Willpower- I have the power to choose.</a:t>
          </a:r>
        </a:p>
      </dgm:t>
    </dgm:pt>
    <dgm:pt modelId="{AFAF358F-F8AF-4747-B974-A2044F77229B}" type="parTrans" cxnId="{D23282B7-CA79-4E9E-AC71-43575013820F}">
      <dgm:prSet/>
      <dgm:spPr/>
      <dgm:t>
        <a:bodyPr/>
        <a:lstStyle/>
        <a:p>
          <a:endParaRPr lang="en-US"/>
        </a:p>
      </dgm:t>
    </dgm:pt>
    <dgm:pt modelId="{5FDC3861-6F7F-4E6B-BE40-20561D0652FB}" type="sibTrans" cxnId="{D23282B7-CA79-4E9E-AC71-43575013820F}">
      <dgm:prSet/>
      <dgm:spPr/>
      <dgm:t>
        <a:bodyPr/>
        <a:lstStyle/>
        <a:p>
          <a:endParaRPr lang="en-US"/>
        </a:p>
      </dgm:t>
    </dgm:pt>
    <dgm:pt modelId="{89FC334B-C9BD-4AB2-A34A-E66C04F38727}">
      <dgm:prSet/>
      <dgm:spPr/>
      <dgm:t>
        <a:bodyPr/>
        <a:lstStyle/>
        <a:p>
          <a:r>
            <a:rPr lang="en-US" dirty="0"/>
            <a:t>Think of a recent difficulty in your life. Using Covey’s “Rosa and Woof” examples as a guide- how might you have reacted proactively to the situation using each tool?</a:t>
          </a:r>
        </a:p>
      </dgm:t>
    </dgm:pt>
    <dgm:pt modelId="{74C2E003-62C0-4EEA-BDDF-5BF039F40337}" type="parTrans" cxnId="{A63C6092-8630-440B-84D5-6008C9260583}">
      <dgm:prSet/>
      <dgm:spPr/>
      <dgm:t>
        <a:bodyPr/>
        <a:lstStyle/>
        <a:p>
          <a:endParaRPr lang="en-US"/>
        </a:p>
      </dgm:t>
    </dgm:pt>
    <dgm:pt modelId="{532ED96E-75B7-4D67-BBBD-78A2302A65B2}" type="sibTrans" cxnId="{A63C6092-8630-440B-84D5-6008C9260583}">
      <dgm:prSet/>
      <dgm:spPr/>
      <dgm:t>
        <a:bodyPr/>
        <a:lstStyle/>
        <a:p>
          <a:endParaRPr lang="en-US"/>
        </a:p>
      </dgm:t>
    </dgm:pt>
    <dgm:pt modelId="{9C44AD8B-7070-485C-A1EF-65EA8B6108B8}" type="pres">
      <dgm:prSet presAssocID="{026DA37E-893C-4242-B326-AA41FE05CC30}" presName="outerComposite" presStyleCnt="0">
        <dgm:presLayoutVars>
          <dgm:chMax val="5"/>
          <dgm:dir/>
          <dgm:resizeHandles val="exact"/>
        </dgm:presLayoutVars>
      </dgm:prSet>
      <dgm:spPr/>
    </dgm:pt>
    <dgm:pt modelId="{829EA3DC-57FF-46FF-80DD-A26F6D8251B2}" type="pres">
      <dgm:prSet presAssocID="{026DA37E-893C-4242-B326-AA41FE05CC30}" presName="dummyMaxCanvas" presStyleCnt="0">
        <dgm:presLayoutVars/>
      </dgm:prSet>
      <dgm:spPr/>
    </dgm:pt>
    <dgm:pt modelId="{0B9596FC-9614-49A0-A499-6CAB377B850A}" type="pres">
      <dgm:prSet presAssocID="{026DA37E-893C-4242-B326-AA41FE05CC30}" presName="FiveNodes_1" presStyleLbl="node1" presStyleIdx="0" presStyleCnt="5">
        <dgm:presLayoutVars>
          <dgm:bulletEnabled val="1"/>
        </dgm:presLayoutVars>
      </dgm:prSet>
      <dgm:spPr/>
    </dgm:pt>
    <dgm:pt modelId="{87CD191E-9544-4D7B-9F76-02EB5B049783}" type="pres">
      <dgm:prSet presAssocID="{026DA37E-893C-4242-B326-AA41FE05CC30}" presName="FiveNodes_2" presStyleLbl="node1" presStyleIdx="1" presStyleCnt="5">
        <dgm:presLayoutVars>
          <dgm:bulletEnabled val="1"/>
        </dgm:presLayoutVars>
      </dgm:prSet>
      <dgm:spPr/>
    </dgm:pt>
    <dgm:pt modelId="{7CB7E6CA-4D3C-49D6-B2D1-D4F35CC4291F}" type="pres">
      <dgm:prSet presAssocID="{026DA37E-893C-4242-B326-AA41FE05CC30}" presName="FiveNodes_3" presStyleLbl="node1" presStyleIdx="2" presStyleCnt="5">
        <dgm:presLayoutVars>
          <dgm:bulletEnabled val="1"/>
        </dgm:presLayoutVars>
      </dgm:prSet>
      <dgm:spPr/>
    </dgm:pt>
    <dgm:pt modelId="{A10FFEC2-11FD-47C2-8CFB-7867D275731A}" type="pres">
      <dgm:prSet presAssocID="{026DA37E-893C-4242-B326-AA41FE05CC30}" presName="FiveNodes_4" presStyleLbl="node1" presStyleIdx="3" presStyleCnt="5">
        <dgm:presLayoutVars>
          <dgm:bulletEnabled val="1"/>
        </dgm:presLayoutVars>
      </dgm:prSet>
      <dgm:spPr/>
    </dgm:pt>
    <dgm:pt modelId="{4215BEB7-76CF-4B88-8111-DE77AFA96CBF}" type="pres">
      <dgm:prSet presAssocID="{026DA37E-893C-4242-B326-AA41FE05CC30}" presName="FiveNodes_5" presStyleLbl="node1" presStyleIdx="4" presStyleCnt="5">
        <dgm:presLayoutVars>
          <dgm:bulletEnabled val="1"/>
        </dgm:presLayoutVars>
      </dgm:prSet>
      <dgm:spPr/>
    </dgm:pt>
    <dgm:pt modelId="{8AB76B6B-B770-4ED9-8C7F-BDAC9BF8B6A0}" type="pres">
      <dgm:prSet presAssocID="{026DA37E-893C-4242-B326-AA41FE05CC30}" presName="FiveConn_1-2" presStyleLbl="fgAccFollowNode1" presStyleIdx="0" presStyleCnt="4">
        <dgm:presLayoutVars>
          <dgm:bulletEnabled val="1"/>
        </dgm:presLayoutVars>
      </dgm:prSet>
      <dgm:spPr/>
    </dgm:pt>
    <dgm:pt modelId="{3AE16DD7-3C40-42F6-A7F7-889DB8271418}" type="pres">
      <dgm:prSet presAssocID="{026DA37E-893C-4242-B326-AA41FE05CC30}" presName="FiveConn_2-3" presStyleLbl="fgAccFollowNode1" presStyleIdx="1" presStyleCnt="4">
        <dgm:presLayoutVars>
          <dgm:bulletEnabled val="1"/>
        </dgm:presLayoutVars>
      </dgm:prSet>
      <dgm:spPr/>
    </dgm:pt>
    <dgm:pt modelId="{6F1EFD81-ABDE-4433-8FAA-66CB87DA5C4A}" type="pres">
      <dgm:prSet presAssocID="{026DA37E-893C-4242-B326-AA41FE05CC30}" presName="FiveConn_3-4" presStyleLbl="fgAccFollowNode1" presStyleIdx="2" presStyleCnt="4">
        <dgm:presLayoutVars>
          <dgm:bulletEnabled val="1"/>
        </dgm:presLayoutVars>
      </dgm:prSet>
      <dgm:spPr/>
    </dgm:pt>
    <dgm:pt modelId="{A9DEF36F-1B21-4FC6-9478-0F54A9D25AE2}" type="pres">
      <dgm:prSet presAssocID="{026DA37E-893C-4242-B326-AA41FE05CC30}" presName="FiveConn_4-5" presStyleLbl="fgAccFollowNode1" presStyleIdx="3" presStyleCnt="4">
        <dgm:presLayoutVars>
          <dgm:bulletEnabled val="1"/>
        </dgm:presLayoutVars>
      </dgm:prSet>
      <dgm:spPr/>
    </dgm:pt>
    <dgm:pt modelId="{68FD32AF-4769-45D8-8DDD-20D18DDA4B0C}" type="pres">
      <dgm:prSet presAssocID="{026DA37E-893C-4242-B326-AA41FE05CC30}" presName="FiveNodes_1_text" presStyleLbl="node1" presStyleIdx="4" presStyleCnt="5">
        <dgm:presLayoutVars>
          <dgm:bulletEnabled val="1"/>
        </dgm:presLayoutVars>
      </dgm:prSet>
      <dgm:spPr/>
    </dgm:pt>
    <dgm:pt modelId="{C234A574-7A5F-44D6-979A-6F667BA504C4}" type="pres">
      <dgm:prSet presAssocID="{026DA37E-893C-4242-B326-AA41FE05CC30}" presName="FiveNodes_2_text" presStyleLbl="node1" presStyleIdx="4" presStyleCnt="5">
        <dgm:presLayoutVars>
          <dgm:bulletEnabled val="1"/>
        </dgm:presLayoutVars>
      </dgm:prSet>
      <dgm:spPr/>
    </dgm:pt>
    <dgm:pt modelId="{847927E5-CA23-4B10-81AD-0FE1B7F2B806}" type="pres">
      <dgm:prSet presAssocID="{026DA37E-893C-4242-B326-AA41FE05CC30}" presName="FiveNodes_3_text" presStyleLbl="node1" presStyleIdx="4" presStyleCnt="5">
        <dgm:presLayoutVars>
          <dgm:bulletEnabled val="1"/>
        </dgm:presLayoutVars>
      </dgm:prSet>
      <dgm:spPr/>
    </dgm:pt>
    <dgm:pt modelId="{326EAA48-511F-4727-8409-CB2A930277FA}" type="pres">
      <dgm:prSet presAssocID="{026DA37E-893C-4242-B326-AA41FE05CC30}" presName="FiveNodes_4_text" presStyleLbl="node1" presStyleIdx="4" presStyleCnt="5">
        <dgm:presLayoutVars>
          <dgm:bulletEnabled val="1"/>
        </dgm:presLayoutVars>
      </dgm:prSet>
      <dgm:spPr/>
    </dgm:pt>
    <dgm:pt modelId="{BBCABD57-7874-4100-A833-4B035687B611}" type="pres">
      <dgm:prSet presAssocID="{026DA37E-893C-4242-B326-AA41FE05CC30}" presName="FiveNodes_5_text" presStyleLbl="node1" presStyleIdx="4" presStyleCnt="5">
        <dgm:presLayoutVars>
          <dgm:bulletEnabled val="1"/>
        </dgm:presLayoutVars>
      </dgm:prSet>
      <dgm:spPr/>
    </dgm:pt>
  </dgm:ptLst>
  <dgm:cxnLst>
    <dgm:cxn modelId="{10AE1403-7C39-44D2-BAF6-62EBCEE10F63}" type="presOf" srcId="{5FDC3861-6F7F-4E6B-BE40-20561D0652FB}" destId="{A9DEF36F-1B21-4FC6-9478-0F54A9D25AE2}" srcOrd="0" destOrd="0" presId="urn:microsoft.com/office/officeart/2005/8/layout/vProcess5"/>
    <dgm:cxn modelId="{5585220E-CB0A-4380-8E03-62AC2878AAB1}" type="presOf" srcId="{B184FF8F-9BBB-468C-B156-9457074F87E2}" destId="{3AE16DD7-3C40-42F6-A7F7-889DB8271418}" srcOrd="0" destOrd="0" presId="urn:microsoft.com/office/officeart/2005/8/layout/vProcess5"/>
    <dgm:cxn modelId="{403A8224-F27E-4F8A-8664-02F4657294DB}" type="presOf" srcId="{89FC334B-C9BD-4AB2-A34A-E66C04F38727}" destId="{BBCABD57-7874-4100-A833-4B035687B611}" srcOrd="1" destOrd="0" presId="urn:microsoft.com/office/officeart/2005/8/layout/vProcess5"/>
    <dgm:cxn modelId="{A2215E39-9286-41B9-BA1F-484DEF5C520B}" type="presOf" srcId="{026DA37E-893C-4242-B326-AA41FE05CC30}" destId="{9C44AD8B-7070-485C-A1EF-65EA8B6108B8}" srcOrd="0" destOrd="0" presId="urn:microsoft.com/office/officeart/2005/8/layout/vProcess5"/>
    <dgm:cxn modelId="{CCBC9A49-FD27-432F-870B-06FA16D0F637}" type="presOf" srcId="{FA9DEC56-EAE5-48EB-877C-0CC3C85BE38C}" destId="{847927E5-CA23-4B10-81AD-0FE1B7F2B806}" srcOrd="1" destOrd="0" presId="urn:microsoft.com/office/officeart/2005/8/layout/vProcess5"/>
    <dgm:cxn modelId="{CCD3296B-22C3-4BDB-828E-1BABF4BD1D3C}" srcId="{026DA37E-893C-4242-B326-AA41FE05CC30}" destId="{6B5D4618-ACA9-4F9A-9BF4-FC91211C22A7}" srcOrd="0" destOrd="0" parTransId="{40EB4B3F-8651-4915-A82A-5C1D96B1AF60}" sibTransId="{5041B01C-3E13-4ABD-A936-D68F866C93E2}"/>
    <dgm:cxn modelId="{B20BFA76-8116-4894-A73C-015BC0A449B5}" type="presOf" srcId="{6B5D4618-ACA9-4F9A-9BF4-FC91211C22A7}" destId="{0B9596FC-9614-49A0-A499-6CAB377B850A}" srcOrd="0" destOrd="0" presId="urn:microsoft.com/office/officeart/2005/8/layout/vProcess5"/>
    <dgm:cxn modelId="{490B537D-450C-4533-9D62-7066A8933091}" type="presOf" srcId="{A19EBC46-BC81-418E-9396-FBF9C3341363}" destId="{A10FFEC2-11FD-47C2-8CFB-7867D275731A}" srcOrd="0" destOrd="0" presId="urn:microsoft.com/office/officeart/2005/8/layout/vProcess5"/>
    <dgm:cxn modelId="{A63C6092-8630-440B-84D5-6008C9260583}" srcId="{026DA37E-893C-4242-B326-AA41FE05CC30}" destId="{89FC334B-C9BD-4AB2-A34A-E66C04F38727}" srcOrd="4" destOrd="0" parTransId="{74C2E003-62C0-4EEA-BDDF-5BF039F40337}" sibTransId="{532ED96E-75B7-4D67-BBBD-78A2302A65B2}"/>
    <dgm:cxn modelId="{AFAF589F-37AA-46CF-8931-1EB2DDE61934}" type="presOf" srcId="{89FC334B-C9BD-4AB2-A34A-E66C04F38727}" destId="{4215BEB7-76CF-4B88-8111-DE77AFA96CBF}" srcOrd="0" destOrd="0" presId="urn:microsoft.com/office/officeart/2005/8/layout/vProcess5"/>
    <dgm:cxn modelId="{9B0247A3-F3A9-4F82-80AD-3725319B397B}" type="presOf" srcId="{FA9DEC56-EAE5-48EB-877C-0CC3C85BE38C}" destId="{7CB7E6CA-4D3C-49D6-B2D1-D4F35CC4291F}" srcOrd="0" destOrd="0" presId="urn:microsoft.com/office/officeart/2005/8/layout/vProcess5"/>
    <dgm:cxn modelId="{A52CB9A7-60C5-4D14-ABE5-1B815B73318B}" type="presOf" srcId="{0A4E5AAE-082B-4A89-9B7B-BDB3C59342F6}" destId="{6F1EFD81-ABDE-4433-8FAA-66CB87DA5C4A}" srcOrd="0" destOrd="0" presId="urn:microsoft.com/office/officeart/2005/8/layout/vProcess5"/>
    <dgm:cxn modelId="{D23282B7-CA79-4E9E-AC71-43575013820F}" srcId="{026DA37E-893C-4242-B326-AA41FE05CC30}" destId="{A19EBC46-BC81-418E-9396-FBF9C3341363}" srcOrd="3" destOrd="0" parTransId="{AFAF358F-F8AF-4747-B974-A2044F77229B}" sibTransId="{5FDC3861-6F7F-4E6B-BE40-20561D0652FB}"/>
    <dgm:cxn modelId="{501BBFB7-37AD-49C5-A42E-B0E4711C7EBA}" type="presOf" srcId="{EB5A0FD8-5A66-4744-8285-3FAB93A66664}" destId="{87CD191E-9544-4D7B-9F76-02EB5B049783}" srcOrd="0" destOrd="0" presId="urn:microsoft.com/office/officeart/2005/8/layout/vProcess5"/>
    <dgm:cxn modelId="{AAD745B9-784F-46C1-BCD1-7BB47DA71C23}" type="presOf" srcId="{6B5D4618-ACA9-4F9A-9BF4-FC91211C22A7}" destId="{68FD32AF-4769-45D8-8DDD-20D18DDA4B0C}" srcOrd="1" destOrd="0" presId="urn:microsoft.com/office/officeart/2005/8/layout/vProcess5"/>
    <dgm:cxn modelId="{9E1D5EBD-C36C-4758-903A-35A626193C72}" srcId="{026DA37E-893C-4242-B326-AA41FE05CC30}" destId="{FA9DEC56-EAE5-48EB-877C-0CC3C85BE38C}" srcOrd="2" destOrd="0" parTransId="{1CA93A55-B098-4FFC-A9F4-96E8F97AC2A2}" sibTransId="{0A4E5AAE-082B-4A89-9B7B-BDB3C59342F6}"/>
    <dgm:cxn modelId="{7C60D7DB-E99F-4276-A25A-829EA17BA911}" srcId="{026DA37E-893C-4242-B326-AA41FE05CC30}" destId="{EB5A0FD8-5A66-4744-8285-3FAB93A66664}" srcOrd="1" destOrd="0" parTransId="{15B0F2C1-B45A-4AFB-9861-A70660EAA73E}" sibTransId="{B184FF8F-9BBB-468C-B156-9457074F87E2}"/>
    <dgm:cxn modelId="{AACF09E2-712C-4AB0-9079-8A1D2F3BCF74}" type="presOf" srcId="{A19EBC46-BC81-418E-9396-FBF9C3341363}" destId="{326EAA48-511F-4727-8409-CB2A930277FA}" srcOrd="1" destOrd="0" presId="urn:microsoft.com/office/officeart/2005/8/layout/vProcess5"/>
    <dgm:cxn modelId="{0AE9C8EA-A174-4DB8-A87E-D95EB95B1DEC}" type="presOf" srcId="{5041B01C-3E13-4ABD-A936-D68F866C93E2}" destId="{8AB76B6B-B770-4ED9-8C7F-BDAC9BF8B6A0}" srcOrd="0" destOrd="0" presId="urn:microsoft.com/office/officeart/2005/8/layout/vProcess5"/>
    <dgm:cxn modelId="{4BF987F0-4E9D-42B9-B490-27C1825D06C0}" type="presOf" srcId="{EB5A0FD8-5A66-4744-8285-3FAB93A66664}" destId="{C234A574-7A5F-44D6-979A-6F667BA504C4}" srcOrd="1" destOrd="0" presId="urn:microsoft.com/office/officeart/2005/8/layout/vProcess5"/>
    <dgm:cxn modelId="{81D4E44B-4304-4A4E-85BA-C68FE090D496}" type="presParOf" srcId="{9C44AD8B-7070-485C-A1EF-65EA8B6108B8}" destId="{829EA3DC-57FF-46FF-80DD-A26F6D8251B2}" srcOrd="0" destOrd="0" presId="urn:microsoft.com/office/officeart/2005/8/layout/vProcess5"/>
    <dgm:cxn modelId="{752BE667-C24A-4BD3-8715-A86AA439FBAA}" type="presParOf" srcId="{9C44AD8B-7070-485C-A1EF-65EA8B6108B8}" destId="{0B9596FC-9614-49A0-A499-6CAB377B850A}" srcOrd="1" destOrd="0" presId="urn:microsoft.com/office/officeart/2005/8/layout/vProcess5"/>
    <dgm:cxn modelId="{3BDD7730-6B72-4B6C-897E-44D9BAD2AE11}" type="presParOf" srcId="{9C44AD8B-7070-485C-A1EF-65EA8B6108B8}" destId="{87CD191E-9544-4D7B-9F76-02EB5B049783}" srcOrd="2" destOrd="0" presId="urn:microsoft.com/office/officeart/2005/8/layout/vProcess5"/>
    <dgm:cxn modelId="{EC9DE0B7-642B-43A2-9936-F7B7D44C452B}" type="presParOf" srcId="{9C44AD8B-7070-485C-A1EF-65EA8B6108B8}" destId="{7CB7E6CA-4D3C-49D6-B2D1-D4F35CC4291F}" srcOrd="3" destOrd="0" presId="urn:microsoft.com/office/officeart/2005/8/layout/vProcess5"/>
    <dgm:cxn modelId="{8B2A3EB7-EA5E-42A7-9AFA-14399E5DA655}" type="presParOf" srcId="{9C44AD8B-7070-485C-A1EF-65EA8B6108B8}" destId="{A10FFEC2-11FD-47C2-8CFB-7867D275731A}" srcOrd="4" destOrd="0" presId="urn:microsoft.com/office/officeart/2005/8/layout/vProcess5"/>
    <dgm:cxn modelId="{A026A2E0-E9AB-41CF-9E35-EB47EA0763BB}" type="presParOf" srcId="{9C44AD8B-7070-485C-A1EF-65EA8B6108B8}" destId="{4215BEB7-76CF-4B88-8111-DE77AFA96CBF}" srcOrd="5" destOrd="0" presId="urn:microsoft.com/office/officeart/2005/8/layout/vProcess5"/>
    <dgm:cxn modelId="{DABDDDDE-4625-42CC-9965-258C9A0A9542}" type="presParOf" srcId="{9C44AD8B-7070-485C-A1EF-65EA8B6108B8}" destId="{8AB76B6B-B770-4ED9-8C7F-BDAC9BF8B6A0}" srcOrd="6" destOrd="0" presId="urn:microsoft.com/office/officeart/2005/8/layout/vProcess5"/>
    <dgm:cxn modelId="{3A17AC51-3A83-456B-8B4D-FC6D3A57CB3B}" type="presParOf" srcId="{9C44AD8B-7070-485C-A1EF-65EA8B6108B8}" destId="{3AE16DD7-3C40-42F6-A7F7-889DB8271418}" srcOrd="7" destOrd="0" presId="urn:microsoft.com/office/officeart/2005/8/layout/vProcess5"/>
    <dgm:cxn modelId="{835E588B-1E92-48F7-B447-59E366CBE628}" type="presParOf" srcId="{9C44AD8B-7070-485C-A1EF-65EA8B6108B8}" destId="{6F1EFD81-ABDE-4433-8FAA-66CB87DA5C4A}" srcOrd="8" destOrd="0" presId="urn:microsoft.com/office/officeart/2005/8/layout/vProcess5"/>
    <dgm:cxn modelId="{83575F50-F92E-4A4A-92D9-00ED2794C36D}" type="presParOf" srcId="{9C44AD8B-7070-485C-A1EF-65EA8B6108B8}" destId="{A9DEF36F-1B21-4FC6-9478-0F54A9D25AE2}" srcOrd="9" destOrd="0" presId="urn:microsoft.com/office/officeart/2005/8/layout/vProcess5"/>
    <dgm:cxn modelId="{A8DA8546-0A6D-40A8-9A40-89061B62BFA9}" type="presParOf" srcId="{9C44AD8B-7070-485C-A1EF-65EA8B6108B8}" destId="{68FD32AF-4769-45D8-8DDD-20D18DDA4B0C}" srcOrd="10" destOrd="0" presId="urn:microsoft.com/office/officeart/2005/8/layout/vProcess5"/>
    <dgm:cxn modelId="{73DC1A11-E5AF-4D72-B08B-1A23CFA5EBDA}" type="presParOf" srcId="{9C44AD8B-7070-485C-A1EF-65EA8B6108B8}" destId="{C234A574-7A5F-44D6-979A-6F667BA504C4}" srcOrd="11" destOrd="0" presId="urn:microsoft.com/office/officeart/2005/8/layout/vProcess5"/>
    <dgm:cxn modelId="{604032EF-1B58-4F0B-8CDA-A75D3DF597F1}" type="presParOf" srcId="{9C44AD8B-7070-485C-A1EF-65EA8B6108B8}" destId="{847927E5-CA23-4B10-81AD-0FE1B7F2B806}" srcOrd="12" destOrd="0" presId="urn:microsoft.com/office/officeart/2005/8/layout/vProcess5"/>
    <dgm:cxn modelId="{675B438A-A9B1-498F-9727-E15AC28C2D2C}" type="presParOf" srcId="{9C44AD8B-7070-485C-A1EF-65EA8B6108B8}" destId="{326EAA48-511F-4727-8409-CB2A930277FA}" srcOrd="13" destOrd="0" presId="urn:microsoft.com/office/officeart/2005/8/layout/vProcess5"/>
    <dgm:cxn modelId="{BBF3CCAD-0F51-4D31-9CFB-4FAE96DDF86B}" type="presParOf" srcId="{9C44AD8B-7070-485C-A1EF-65EA8B6108B8}" destId="{BBCABD57-7874-4100-A833-4B035687B611}"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5B10-C461-4FEF-B55B-AB2BEAE5905D}">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63888-2308-48D1-8610-6DA8765707C3}">
      <dsp:nvSpPr>
        <dsp:cNvPr id="0" name=""/>
        <dsp:cNvSpPr/>
      </dsp:nvSpPr>
      <dsp:spPr>
        <a:xfrm>
          <a:off x="508544" y="378974"/>
          <a:ext cx="924626" cy="924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6403BA-AF34-4C3E-826A-0C19C400389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100000"/>
            </a:lnSpc>
            <a:spcBef>
              <a:spcPct val="0"/>
            </a:spcBef>
            <a:spcAft>
              <a:spcPct val="35000"/>
            </a:spcAft>
            <a:buNone/>
          </a:pPr>
          <a:r>
            <a:rPr lang="en-US" sz="1400" kern="1200"/>
            <a:t>Highly effective people understand they must first win the private battles within themselves before they can win the public ones.</a:t>
          </a:r>
        </a:p>
      </dsp:txBody>
      <dsp:txXfrm>
        <a:off x="1941716" y="718"/>
        <a:ext cx="4571887" cy="1681139"/>
      </dsp:txXfrm>
    </dsp:sp>
    <dsp:sp modelId="{D6E3B383-546C-4DAE-9876-7C533411A043}">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65D5B-61A5-4211-8BB0-1BD2A73F249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4484B-CE35-4EF3-BC10-80FF7B0DF94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100000"/>
            </a:lnSpc>
            <a:spcBef>
              <a:spcPct val="0"/>
            </a:spcBef>
            <a:spcAft>
              <a:spcPct val="35000"/>
            </a:spcAft>
            <a:buNone/>
          </a:pPr>
          <a:r>
            <a:rPr lang="en-US" sz="1400" kern="1200"/>
            <a:t>Start with the man in the mirror! Self assessment and goal setting are critical steps.</a:t>
          </a:r>
        </a:p>
      </dsp:txBody>
      <dsp:txXfrm>
        <a:off x="1941716" y="2102143"/>
        <a:ext cx="4571887" cy="1681139"/>
      </dsp:txXfrm>
    </dsp:sp>
    <dsp:sp modelId="{5D9F8BA6-C9C5-45CB-B987-D347851BEA2C}">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AEC3A-B1DD-461E-9D75-5054F0887DDD}">
      <dsp:nvSpPr>
        <dsp:cNvPr id="0" name=""/>
        <dsp:cNvSpPr/>
      </dsp:nvSpPr>
      <dsp:spPr>
        <a:xfrm>
          <a:off x="508544" y="4581824"/>
          <a:ext cx="924626" cy="9246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19BE17-9B39-4D20-BD46-5EEBFE9C28C0}">
      <dsp:nvSpPr>
        <dsp:cNvPr id="0" name=""/>
        <dsp:cNvSpPr/>
      </dsp:nvSpPr>
      <dsp:spPr>
        <a:xfrm>
          <a:off x="1941716" y="4203567"/>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100000"/>
            </a:lnSpc>
            <a:spcBef>
              <a:spcPct val="0"/>
            </a:spcBef>
            <a:spcAft>
              <a:spcPct val="35000"/>
            </a:spcAft>
            <a:buNone/>
          </a:pPr>
          <a:r>
            <a:rPr lang="en-US" sz="1400" kern="1200"/>
            <a:t>The real tragedy it’s the tragedy of the man who never in his life embraces himself for his one supreme effort- he never stretches to his full capacity, never stands up to his full stature. Arnold Bennet</a:t>
          </a:r>
        </a:p>
      </dsp:txBody>
      <dsp:txXfrm>
        <a:off x="1941716" y="4203567"/>
        <a:ext cx="2931121" cy="1681139"/>
      </dsp:txXfrm>
    </dsp:sp>
    <dsp:sp modelId="{552954B7-09AD-4131-BE60-ADE67468775C}">
      <dsp:nvSpPr>
        <dsp:cNvPr id="0" name=""/>
        <dsp:cNvSpPr/>
      </dsp:nvSpPr>
      <dsp:spPr>
        <a:xfrm>
          <a:off x="4872838" y="4203567"/>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488950">
            <a:lnSpc>
              <a:spcPct val="100000"/>
            </a:lnSpc>
            <a:spcBef>
              <a:spcPct val="0"/>
            </a:spcBef>
            <a:spcAft>
              <a:spcPct val="35000"/>
            </a:spcAft>
            <a:buNone/>
          </a:pPr>
          <a:r>
            <a:rPr lang="en-US" sz="1100" kern="1200"/>
            <a:t>(side note- Our students deserve our supreme effort!)</a:t>
          </a:r>
        </a:p>
      </dsp:txBody>
      <dsp:txXfrm>
        <a:off x="4872838" y="4203567"/>
        <a:ext cx="1640765"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596FC-9614-49A0-A499-6CAB377B850A}">
      <dsp:nvSpPr>
        <dsp:cNvPr id="0" name=""/>
        <dsp:cNvSpPr/>
      </dsp:nvSpPr>
      <dsp:spPr>
        <a:xfrm>
          <a:off x="0" y="0"/>
          <a:ext cx="5513983" cy="74778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Self Awareness – I can stand apart from myself and observe my thoughts and actions.</a:t>
          </a:r>
        </a:p>
      </dsp:txBody>
      <dsp:txXfrm>
        <a:off x="21902" y="21902"/>
        <a:ext cx="4619573" cy="703980"/>
      </dsp:txXfrm>
    </dsp:sp>
    <dsp:sp modelId="{87CD191E-9544-4D7B-9F76-02EB5B049783}">
      <dsp:nvSpPr>
        <dsp:cNvPr id="0" name=""/>
        <dsp:cNvSpPr/>
      </dsp:nvSpPr>
      <dsp:spPr>
        <a:xfrm>
          <a:off x="411758" y="851644"/>
          <a:ext cx="5513983" cy="74778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Conscience – I can listen to my inner voice to know right from wrong.</a:t>
          </a:r>
        </a:p>
      </dsp:txBody>
      <dsp:txXfrm>
        <a:off x="433660" y="873546"/>
        <a:ext cx="4572360" cy="703980"/>
      </dsp:txXfrm>
    </dsp:sp>
    <dsp:sp modelId="{7CB7E6CA-4D3C-49D6-B2D1-D4F35CC4291F}">
      <dsp:nvSpPr>
        <dsp:cNvPr id="0" name=""/>
        <dsp:cNvSpPr/>
      </dsp:nvSpPr>
      <dsp:spPr>
        <a:xfrm>
          <a:off x="823516" y="1703288"/>
          <a:ext cx="5513983" cy="74778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Imagination – I can envision new possibilities.</a:t>
          </a:r>
        </a:p>
      </dsp:txBody>
      <dsp:txXfrm>
        <a:off x="845418" y="1725190"/>
        <a:ext cx="4572360" cy="703980"/>
      </dsp:txXfrm>
    </dsp:sp>
    <dsp:sp modelId="{A10FFEC2-11FD-47C2-8CFB-7867D275731A}">
      <dsp:nvSpPr>
        <dsp:cNvPr id="0" name=""/>
        <dsp:cNvSpPr/>
      </dsp:nvSpPr>
      <dsp:spPr>
        <a:xfrm>
          <a:off x="1235275" y="2554932"/>
          <a:ext cx="5513983" cy="74778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Willpower- I have the power to choose.</a:t>
          </a:r>
        </a:p>
      </dsp:txBody>
      <dsp:txXfrm>
        <a:off x="1257177" y="2576834"/>
        <a:ext cx="4572360" cy="703980"/>
      </dsp:txXfrm>
    </dsp:sp>
    <dsp:sp modelId="{4215BEB7-76CF-4B88-8111-DE77AFA96CBF}">
      <dsp:nvSpPr>
        <dsp:cNvPr id="0" name=""/>
        <dsp:cNvSpPr/>
      </dsp:nvSpPr>
      <dsp:spPr>
        <a:xfrm>
          <a:off x="1647033" y="3406576"/>
          <a:ext cx="5513983" cy="74778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Think of a recent difficulty in your life. Using Covey’s “Rosa and Woof” examples as a guide- how might you have reacted proactively to the situation using each tool?</a:t>
          </a:r>
        </a:p>
      </dsp:txBody>
      <dsp:txXfrm>
        <a:off x="1668935" y="3428478"/>
        <a:ext cx="4572360" cy="703980"/>
      </dsp:txXfrm>
    </dsp:sp>
    <dsp:sp modelId="{8AB76B6B-B770-4ED9-8C7F-BDAC9BF8B6A0}">
      <dsp:nvSpPr>
        <dsp:cNvPr id="0" name=""/>
        <dsp:cNvSpPr/>
      </dsp:nvSpPr>
      <dsp:spPr>
        <a:xfrm>
          <a:off x="5027922" y="546298"/>
          <a:ext cx="486060" cy="48606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137286" y="546298"/>
        <a:ext cx="267333" cy="365760"/>
      </dsp:txXfrm>
    </dsp:sp>
    <dsp:sp modelId="{3AE16DD7-3C40-42F6-A7F7-889DB8271418}">
      <dsp:nvSpPr>
        <dsp:cNvPr id="0" name=""/>
        <dsp:cNvSpPr/>
      </dsp:nvSpPr>
      <dsp:spPr>
        <a:xfrm>
          <a:off x="5439681" y="1397942"/>
          <a:ext cx="486060" cy="48606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549045" y="1397942"/>
        <a:ext cx="267333" cy="365760"/>
      </dsp:txXfrm>
    </dsp:sp>
    <dsp:sp modelId="{6F1EFD81-ABDE-4433-8FAA-66CB87DA5C4A}">
      <dsp:nvSpPr>
        <dsp:cNvPr id="0" name=""/>
        <dsp:cNvSpPr/>
      </dsp:nvSpPr>
      <dsp:spPr>
        <a:xfrm>
          <a:off x="5851439" y="2237123"/>
          <a:ext cx="486060" cy="48606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960803" y="2237123"/>
        <a:ext cx="267333" cy="365760"/>
      </dsp:txXfrm>
    </dsp:sp>
    <dsp:sp modelId="{A9DEF36F-1B21-4FC6-9478-0F54A9D25AE2}">
      <dsp:nvSpPr>
        <dsp:cNvPr id="0" name=""/>
        <dsp:cNvSpPr/>
      </dsp:nvSpPr>
      <dsp:spPr>
        <a:xfrm>
          <a:off x="6263198" y="3097076"/>
          <a:ext cx="486060" cy="48606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372562" y="3097076"/>
        <a:ext cx="267333" cy="3657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14.8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1812 1417,'0'-1,"-1"0,1 1,0-1,-1 0,1 0,-1 0,1 0,-1 1,1-1,-2 0,1 1,1-1,-1 0,0 1,1-1,-1 1,-1-1,1 1,0-1,0 1,1 0,-1-1,-1 1,1 0,0 0,0-1,0 1,-1 0,1 0,-40-3,34 2,-30-1,-2-1,2-2,0-1,21 2,1 0,-1 0,1-1,0-1,0 0,1-1,1 0,-6-4,-32-21,-1 2,0 2,-57-22,101 46,-2-1,2 1,1-1,-2 0,2-1,-1 0,2 0,-2 0,-2-6,-52-66,53 65,-11-15,-1 0,-8-6,18 24,2 1,-2 0,0 0,-1 1,0 0,0 1,-9-3,-47-28,50 27,0 1,-1 0,-1 1,1 1,-1 1,-1 0,-8-2,-3 3,19 5,1-1,0-1,0 0,0 0,0-1,1 0,-1 0,1-1,0-1,0 0,2 0,-2 0,-1-5,-1 1,-2 0,1 1,-1 0,0 1,-7-2,14 6,-2 0,-1 1,2 0,-1 1,-1 0,2 0,-2 1,1 0,-1 1,1-1,-7 2,13-1,2 1,-1 0,1-1,-2 1,2 0,0 0,-1 0,1 0,-1 1,1-1,0 0,-1 1,1 0,0-1,0 1,0 0,0 0,1 0,-1 0,1 0,-1 0,1 0,0 0,0 1,1-1,-1 0,1 0,-2 1,2-1,0 2,-2 11,0-1,2 1,0-1,1 8,-1-21,5 29,1-1,2 1,2-1,1 0,2-1,7 12,25 60,83 248,-110-301,-10-32,-2-1,0 1,-3 0,2 1,-3-1,1 0,-2 1,-1-1,0 2,0-16,0 0,0 0,0 0,0 0,-1-1,1 1,0 0,0 0,-1 0,1-1,0 1,-2 0,2-1,-1 1,1 0,-1-1,1 1,-1 0,0-1,1 1,-2-1,1 1,1-1,-1 1,0-1,0 0,1 1,-2-1,0 0,0 1,-2-1,2 0,-2 0,1 0,0 0,0-1,0 1,0-1,1 1,-4-2,-10-3,2 0,0-1,-13-6,-33-17,18 10,0-2,1-2,1-1,-14-12,49 33,1-1,0 1,-1-1,2 0,-1 0,0 0,1 0,0-1,0 1,0-1,1 0,0 1,0-1,0 0,1 0,0 0,1 0,-2 0,2 0,0 0,0 0,0-1,2 1,-1 0,0 0,0 1,2-1,-2 0,1 0,1 1,0-1,0 1,0-1,1 1,-1 0,1 0,1 0,2-2,11-8,1 1,-1 1,3 1,-1 0,1 1,0 1,1 0,2 1,60-18,47-8,-79 21,-15 3,-8 2,1 1,0 1,14-1,-35 6,1 1,-1-1,0 1,0 1,0-1,0 1,0 0,-1 1,2 0,-2 0,0 1,1 0,-1 0,1 1,44 20,1-1,2-2,1-3,0-1,31 4,43 5,1-5,111 6,-215-26,-1-1,1-1,0 0,-1-2,12-3,44-10,4-4,-20 4,1 3,-31 7,1-2,33-10,-63 15,0 0,1 0,-2 0,1-1,0 0,-1 0,0 0,0-1,-1 0,0 0,0-1,0 0,0 1,3-5,-4-1,-1 1,1-1,-1 0,-1 0,0 0,-1 0,-1-7,14-44,0 23,-6 20,-1-1,-2-1,1-2,-7 18,2 1,-1-1,-1 0,0 1,0-1,0 0,0 1,-1-1,-1 0,1 1,0-1,-1 1,0-1,0 1,0 0,-2-1,-10-10,-1-1,-2 2,1 0,-1 0,-15-7,6 2,18 14,-1 0,1 1,-2 0,2 0,-2 1,1 0,-1 0,0 1,1 0,-1 0,-1 1,-4-1,-26 0,-1 1,-20 3,30-2,-91 7,1 4,0 5,2 3,-83 25,60-5,-14 11,30-10,-111 41,187-64,35-11,-1-1,0 0,1 0,-1-2,0 1,-1-2,1 0,-5-1,18-1,-1-1,0 1,0-1,0-1,1 1,-1 0,1-1,-1 0,2 0,-2 0,1 0,1 0,-5-3,-48-42,18 14,-2 7,-30-15,69 40,-3-2,1 0,-1-1,1 1,-1-1,0 0,2 0,-1 0,1 0,0 0,-1-1,1 1,1-1,-1 1,1-1,0 1,1-1,0 0,0 1,0-1,0 0,0 1,1-1,0 1,1-1,-1 1,1-1,1 1,-2 0,2-2,-3 6,0 0,2-1,-2 1,0 0,0-1,0 1,1 0,-1 0,0-1,0 1,1 0,-1 0,0 0,0-1,1 1,-1 0,0 0,2 0,-2 0,0 0,1-1,-1 1,0 0,0 0,1 0,-1 0,1 0,-1 0,0 0,1 0,-1 0,0 0,0 0,2 1,-2-1,1 0,10 11,4 19,157 435,-161-430,-2 0,-1 0,-2 0,-1 1,-4 0,-1 14,0-39,1 0,0 0,0 0,2 0,-1 0,2-1,1 1,-2-1,3 0,-1 1,1-2,1 1,0-1,1 1,-4-5,1 0,0 0,1 0,-1-1,1 1,0-1,0 0,1-1,-1 1,1-1,1 0,-2 0,2-1,-1 0,0 0,1 0,-1-1,1 0,-1 0,2-1,-2 1,1-1,0-1,1 1,31-7,0-2,-1-1,0-1,8-5,51-15,9 7,1 4,41-1,34-7,142-32,10-16,-251 59,-56 12,-1-1,1 0,-2-2,9-4,-30 11,-1-1,1-1,-2 1,1 0,-1-1,1 0,0 0,-1 0,0 0,0 0,0 0,-1-1,0 1,1-1,-1 1,-1-1,1 0,0 0,-1 0,0 0,-1 0,2 0,-2 0,0 0,0 0,0 0,0 0,-2 0,1-3,-4-14,-2 0,0 0,0 1,-3 0,-2-3,1 2,-7-15,-41-84,6-2,-3-35,45 121,3 0,2-1,1 0,1 0,4-13,-1 22,-1 0,-3 0,-5-17,6 26,4 16,-2 1,2 0,-1-1,0 1,0 0,0 0,-1 0,1 0,-1 0,0 0,0 0,1 0,-2 0,1 0,1 1,-2-1,1 1,0-1,-1 1,1 0,-2 0,2 0,-1 0,1 0,-2 0,2 1,0-1,-2 1,2 0,-2 0,2-1,-1 2,0-1,-1 0,-15 1,1 1,-2 0,1 1,1 1,-2 1,-4 0,-745 186,766-190,-112 31,-24 14,135-44,-83 30,-1-3,-34 5,95-30,2-1,-1 0,-1-2,1-1,-1 0,-17-3,9 1,33 2,0 0,0 0,1 0,-2 0,2 0,-1 1,1-1,-2 1,2-1,-1 1,0-1,1 1,-1 0,1 0,-1-1,0 1,1 0,0 0,-1 0,1 0,0 1,0 0,-3 1,2 0,-1 1,2 0,-1-1,1 1,-2 0,2 0,0 0,1 1,-4 12,3 1,0-1,2 17,-1-29,4 41,0-1,5 1,2-1,15 38,81 170,-85-207,-13-21,0 1,3 15,7 28,-17-66,0 1,0-1,0 1,1-1,-1 0,1 0,0 1,0-2,0 1,1 0,-1-1,1 1,0-1,-1 0,1 0,1 0,-2 0,2 0,0-1,-2 0,2 0,0 0,3 0,15 3,0-2,0-1,0 0,9-1,-7-1,179 11,14 0,-100-15,1-4,48-12,-33 5,92-1,-175 13,2-1,5-3,-33 4,-22 3,-1 1,0-1,1 1,-1-1,1 0,-1 0,-1 1,2-2,-1 1,-1 0,2 0,-2 0,1-1,-1 1,2-1,-2 1,0-1,0 1,1-1,-1 0,0 0,0 0,3-6,-1 0,1-1,-2 1,2-8,9-28,2 19,-3-1,-2-1,0 1,2-16,0-6,1-1,4 2,23-45,-32 75,-4 10,-2 1,2 0,-1 0,2 0,-1 0,1 1,0 0,1-1,0 1,-2 1,7-6,0 1,0 1,1-1,0 2,0-1,1 1,0 1,1 0,0 0,3 1,1-1,-3-1,2 0,-1-1,0-1,-1 0,0 0,-2-1,11-10,-16 12,1 0,-2-1,0 0,-1 0,1 0,-2-1,0 1,0-1,0 0,-2-1,0 1,-1 0,0-1,0-5,-1-3,0 0,-1 0,-1 0,-2 0,0 1,-2-1,0 1,-2-3,5 14,-2 0,0 0,1 1,-1-1,-1 1,0 0,1 0,-1 1,-1-1,0 1,0 0,0 0,-1 0,-1 1,1 0,0 0,0 0,0 1,-2 0,1 0,1 1,-10-2,-40-3,1 1,-1 3,1 1,-58 6,14-2,1 2,1 3,-3 4,61-5,2 2,-18 6,-33 6,12-5,-189 38,249-48,1 1,-1 0,2 0,0 2,-14 7,14-6,-1-1,-1-1,2 0,-2 0,-10 1,-74 15,59-15,2 1,0 2,-1 1,3 2,-2 1,-3 5,-67 49,-133 74,163-90,76-50,1 0,-1-1,0 1,1 1,-1-1,2 0,-2 1,2-1,-1 1,1 0,0 0,0 0,0 0,1 0,0 0,-1 0,1 0,1 0,-1 2,1 13,-1-1,2 1,4 16,-3-13,70 391,-49-305,-8-39,1 0,23 46,-30-92,2-1,1 1,2-1,0-1,0 0,3-1,0 0,2-1,11 9,20 14,-16-11,4 0,-1-3,3-1,17 9,-52-34,-1 1,1-1,-1 0,1 0,0-1,0 1,1-1,-1 0,-1 0,1 0,1 0,-1-1,1 0,-1 0,2 0,1-1,0-1,-1 0,0 0,0-1,1 0,-1 0,0 0,0 0,-1-1,0 0,23-11,1 0,0 2,1 1,1 1,0 2,22-5,17 0,1 2,42-2,43 6,0 5,1 6,15 7,216 4,-383-14,1 0,1 0,-1 0,1-1,-1 1,1-1,-1-1,1 0,-7 2,1-1,0 1,-1-1,0 0,1 0,-1 0,0 1,0-1,0 0,1 0,-1 0,0 0,0-1,-1 1,1 0,1 0,-2 0,1-1,-1 1,1 0,-1-1,0 1,0 0,1-1,-1 1,0 0,0-1,0 1,0 0,-1-1,1 1,0 0,0-1,-1 1,-5-30,1 1,1-17,4 34,0-1,3 1,-1-1,1 1,0 0,2-1,0 1,14-26,2 0,1 1,8-6,-8 15,-3-1,-2-1,0 0,-3-1,6-17,-14 17,-3-1,0 1,-2 0,-2-1,-5-23,3 37,-2 0,1 0,-10-15,7 14,0-1,-1-19,-45-225,49 255,0 1,1-1,-2 1,0 0,0 0,-1 0,0 1,-1-1,0 2,0-1,-3-1,-18-14,0 1,-26-15,25 19,2-1,1-1,-8-9,16 12,-5-7,-2 1,0 2,-16-11,31 26,1 0,-2 0,0 1,0 0,0 0,1 1,-2 1,0-1,1 2,-1-1,0 1,-9 0,-142-4,-2 5,-110 14,21-1,230-9,-1 0,1 1,0 1,0 1,1 1,-14 5,-46 12,-25-2,-3-4,1-4,-2-5,-18-3,49-6,50-1,0 1,0 2,-9 1,33-2,-2 0,2 0,-1 1,1 0,-1 0,0 1,1 0,-1 0,2 0,-1 1,1 0,-1 0,1 0,-4 4,7-5,-19 12,21-14,0-1,1 0,-1 0,-1 0,1 0,0 0,1 0,-1 0,0-1,-1 1,2 0,-1 0,0 0,1-1,-1 1,0 0,1-1,-2 1,1-1,1 1,-1-1,1 1,-1-1,1 1,-1-1,1 0,-2 1,2-1,-1 0,1 1,0-1,-1 0,-6-11,-2 0,3-1,-1 0,2 0,0 0,1 0,-1-6,-4-22,0-36,8 71,-2-15,2-1,1 1,0 0,2-1,1 0,-2 16,1 0,0 0,0 0,2 0,-2 0,2 0,-1 0,1 1,-1 0,2-1,0 1,0 1,0-1,1 1,-1-1,1 1,0 0,1 1,0-1,35-15,0 2,3 1,-1 2,46-9,-66 18,1 2,1 0,-2 0,1 2,0 1,0 1,1 0,12 3,23 6,1 2,50 16,-52-12,1-3,1-2,0-2,1-2,0-3,1-2,-2-2,10-4,32-6,-60 4,-1 2,26 1,242-8,-7 0,-284 12,-1 1,1 0,15 5,47 4,133 11,-204-22,-23 1,-11-1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6.62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1,'0'3,"4"6,1 5,-1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36.6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0,'0'4,"0"5,0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3.7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22,'4'0,"4"0,2-3,2-6,0-1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4.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0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6,'0'-4,"0"3,0 5,0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4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1,'0'3,"0"2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9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0,'0'8,"0"5,0 5,0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6.2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0,'0'4,"0"5,0 4,0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6.7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9.3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1,'0'7,"0"7,0 5,0 2,0 2,0-4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17.0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 1,'5'0,"0"0,0 1,-1 0,1-1,0 2,0-1,-1 0,1 1,-1 0,0 0,1 1,-1-1,0 1,0 0,0 0,-1 0,2 1,3 5,-1 0,1 0,-2 1,1 0,-1 1,3 7,14 37,-2 2,-2 0,9 54,-6-27,24 82,-40-142,-1-1,-2 1,0 0,-1 0,-1 0,-3 21,4 57,0-90,0 0,1 0,1-1,0 1,0-1,1 0,6 8,10 27,-22-41,-6-8,-15-12,16 10,-51-28,39 24,1-1,-15-11,29 18,0 0,0 0,0 0,1-1,-1 0,1 1,0-1,0 0,0 0,0 0,1 0,-1 0,1 0,0-1,1 1,-1 0,1-3,-2-14,2 0,1 0,0-4,1-6,-1 24,-1 0,0-1,0 1,0 0,-1 0,0-1,-1 1,0 0,0 0,0 0,-1 0,0 1,0-1,-1 1,0 0,0 0,0 0,-1 0,0 1,0-1,-2 0,-36-30,31 26,0 1,0-2,1 0,0 0,-4-7,9 7,3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03.6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11,'4'0,"5"0,0 4,3 1,4 4,2-1,9-8,12-15,-1-6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04.4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1,'4'4,"4"5,6 0,3 4,0 2,0-1,-3-2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08.30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9 1,'-4'0,"-1"0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09.65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23,'0'-4,"0"-4,0-2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0.31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0.95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1,'3'0,"2"0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1.82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14 61,'0'-4,"0"-5,-4-5,-1-3,1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2.8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26,'0'-4,"4"-1,1-3,0-1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3.4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0 184,'0'-4,"0"-5,0-8,0-17,0-25,0-2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20.7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0,'4'0,"0"0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3.7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22,'4'0,"4"0,2-3,2-6,0-1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21.62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1 148,'0'-4,"0"-12,0-7,0-4,0-1,0 1,0 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4.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0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6,'0'-4,"0"3,0 5,0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4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9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0,'0'8,"0"5,0 5,0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6.2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0,'0'4,"0"5,0 4,0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6.7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62E94-6453-4A2B-A05F-2FF15CF05DB0}"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1D257-3ED8-4F89-9A3B-CF0CA648AAF6}" type="slidenum">
              <a:rPr lang="en-US" smtClean="0"/>
              <a:t>‹#›</a:t>
            </a:fld>
            <a:endParaRPr lang="en-US"/>
          </a:p>
        </p:txBody>
      </p:sp>
    </p:spTree>
    <p:extLst>
      <p:ext uri="{BB962C8B-B14F-4D97-AF65-F5344CB8AC3E}">
        <p14:creationId xmlns:p14="http://schemas.microsoft.com/office/powerpoint/2010/main" val="618158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is used to randomly pair up partners who might not normally pair up. You could also use line up by the first letter of the high school you attended, favorite food, etc. (just change the title…)</a:t>
            </a:r>
          </a:p>
          <a:p>
            <a:r>
              <a:rPr lang="en-US" dirty="0"/>
              <a:t>For each subsequent activity, have students pair up with a different partner. Keep students moving throughout the presentation. </a:t>
            </a:r>
          </a:p>
          <a:p>
            <a:r>
              <a:rPr lang="en-US" dirty="0"/>
              <a:t>Another option is to have them line up in two lines facing each other. For each activity have one line rotate one person to right. Last person in line would move to first person position each time. </a:t>
            </a:r>
          </a:p>
        </p:txBody>
      </p:sp>
      <p:sp>
        <p:nvSpPr>
          <p:cNvPr id="4" name="Slide Number Placeholder 3"/>
          <p:cNvSpPr>
            <a:spLocks noGrp="1"/>
          </p:cNvSpPr>
          <p:nvPr>
            <p:ph type="sldNum" sz="quarter" idx="5"/>
          </p:nvPr>
        </p:nvSpPr>
        <p:spPr/>
        <p:txBody>
          <a:bodyPr/>
          <a:lstStyle/>
          <a:p>
            <a:fld id="{6D11D257-3ED8-4F89-9A3B-CF0CA648AAF6}" type="slidenum">
              <a:rPr lang="en-US" smtClean="0"/>
              <a:t>2</a:t>
            </a:fld>
            <a:endParaRPr lang="en-US"/>
          </a:p>
        </p:txBody>
      </p:sp>
    </p:spTree>
    <p:extLst>
      <p:ext uri="{BB962C8B-B14F-4D97-AF65-F5344CB8AC3E}">
        <p14:creationId xmlns:p14="http://schemas.microsoft.com/office/powerpoint/2010/main" val="154519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yellow highlighted box- …even when no one is looking!</a:t>
            </a:r>
          </a:p>
        </p:txBody>
      </p:sp>
      <p:sp>
        <p:nvSpPr>
          <p:cNvPr id="4" name="Slide Number Placeholder 3"/>
          <p:cNvSpPr>
            <a:spLocks noGrp="1"/>
          </p:cNvSpPr>
          <p:nvPr>
            <p:ph type="sldNum" sz="quarter" idx="5"/>
          </p:nvPr>
        </p:nvSpPr>
        <p:spPr/>
        <p:txBody>
          <a:bodyPr/>
          <a:lstStyle/>
          <a:p>
            <a:fld id="{6D11D257-3ED8-4F89-9A3B-CF0CA648AAF6}" type="slidenum">
              <a:rPr lang="en-US" smtClean="0"/>
              <a:t>14</a:t>
            </a:fld>
            <a:endParaRPr lang="en-US"/>
          </a:p>
        </p:txBody>
      </p:sp>
    </p:spTree>
    <p:extLst>
      <p:ext uri="{BB962C8B-B14F-4D97-AF65-F5344CB8AC3E}">
        <p14:creationId xmlns:p14="http://schemas.microsoft.com/office/powerpoint/2010/main" val="153648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I did not include it here, a good activity might be to have them draw a Circle map here of their own concerns/control. </a:t>
            </a:r>
          </a:p>
        </p:txBody>
      </p:sp>
      <p:sp>
        <p:nvSpPr>
          <p:cNvPr id="4" name="Slide Number Placeholder 3"/>
          <p:cNvSpPr>
            <a:spLocks noGrp="1"/>
          </p:cNvSpPr>
          <p:nvPr>
            <p:ph type="sldNum" sz="quarter" idx="5"/>
          </p:nvPr>
        </p:nvSpPr>
        <p:spPr/>
        <p:txBody>
          <a:bodyPr/>
          <a:lstStyle/>
          <a:p>
            <a:fld id="{6D11D257-3ED8-4F89-9A3B-CF0CA648AAF6}" type="slidenum">
              <a:rPr lang="en-US" smtClean="0"/>
              <a:t>16</a:t>
            </a:fld>
            <a:endParaRPr lang="en-US"/>
          </a:p>
        </p:txBody>
      </p:sp>
    </p:spTree>
    <p:extLst>
      <p:ext uri="{BB962C8B-B14F-4D97-AF65-F5344CB8AC3E}">
        <p14:creationId xmlns:p14="http://schemas.microsoft.com/office/powerpoint/2010/main" val="296970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concept of “can do”- see text pp. 62-65.</a:t>
            </a:r>
          </a:p>
        </p:txBody>
      </p:sp>
      <p:sp>
        <p:nvSpPr>
          <p:cNvPr id="4" name="Slide Number Placeholder 3"/>
          <p:cNvSpPr>
            <a:spLocks noGrp="1"/>
          </p:cNvSpPr>
          <p:nvPr>
            <p:ph type="sldNum" sz="quarter" idx="5"/>
          </p:nvPr>
        </p:nvSpPr>
        <p:spPr/>
        <p:txBody>
          <a:bodyPr/>
          <a:lstStyle/>
          <a:p>
            <a:fld id="{6D11D257-3ED8-4F89-9A3B-CF0CA648AAF6}" type="slidenum">
              <a:rPr lang="en-US" smtClean="0"/>
              <a:t>17</a:t>
            </a:fld>
            <a:endParaRPr lang="en-US"/>
          </a:p>
        </p:txBody>
      </p:sp>
    </p:spTree>
    <p:extLst>
      <p:ext uri="{BB962C8B-B14F-4D97-AF65-F5344CB8AC3E}">
        <p14:creationId xmlns:p14="http://schemas.microsoft.com/office/powerpoint/2010/main" val="4082983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Discuss with students how there is a stimulus followed by our response with everything that happens to us. Emphasize how important the “pause” is between stimulus and response- that time when we think before we react. Group or partner them to discuss the question. </a:t>
            </a:r>
          </a:p>
          <a:p>
            <a:r>
              <a:rPr lang="en-US" dirty="0"/>
              <a:t>After they discuss and share, emphasize how 90% of classroom management centers on how we react to students’ actions/behaviors. Annette Breaux is an excellent resource for them. IF they ever get a chance to hear her, they should take advantage of it! </a:t>
            </a:r>
          </a:p>
        </p:txBody>
      </p:sp>
      <p:sp>
        <p:nvSpPr>
          <p:cNvPr id="4" name="Slide Number Placeholder 3"/>
          <p:cNvSpPr>
            <a:spLocks noGrp="1"/>
          </p:cNvSpPr>
          <p:nvPr>
            <p:ph type="sldNum" sz="quarter" idx="10"/>
          </p:nvPr>
        </p:nvSpPr>
        <p:spPr/>
        <p:txBody>
          <a:bodyPr/>
          <a:lstStyle/>
          <a:p>
            <a:fld id="{63B0B141-E753-4223-9039-508116E3AA25}" type="slidenum">
              <a:rPr lang="en-US" smtClean="0"/>
              <a:t>18</a:t>
            </a:fld>
            <a:endParaRPr lang="en-US"/>
          </a:p>
        </p:txBody>
      </p:sp>
    </p:spTree>
    <p:extLst>
      <p:ext uri="{BB962C8B-B14F-4D97-AF65-F5344CB8AC3E}">
        <p14:creationId xmlns:p14="http://schemas.microsoft.com/office/powerpoint/2010/main" val="295473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text pp. 65-70.</a:t>
            </a:r>
          </a:p>
        </p:txBody>
      </p:sp>
      <p:sp>
        <p:nvSpPr>
          <p:cNvPr id="4" name="Slide Number Placeholder 3"/>
          <p:cNvSpPr>
            <a:spLocks noGrp="1"/>
          </p:cNvSpPr>
          <p:nvPr>
            <p:ph type="sldNum" sz="quarter" idx="5"/>
          </p:nvPr>
        </p:nvSpPr>
        <p:spPr/>
        <p:txBody>
          <a:bodyPr/>
          <a:lstStyle/>
          <a:p>
            <a:fld id="{6D11D257-3ED8-4F89-9A3B-CF0CA648AAF6}" type="slidenum">
              <a:rPr lang="en-US" smtClean="0"/>
              <a:t>19</a:t>
            </a:fld>
            <a:endParaRPr lang="en-US"/>
          </a:p>
        </p:txBody>
      </p:sp>
    </p:spTree>
    <p:extLst>
      <p:ext uri="{BB962C8B-B14F-4D97-AF65-F5344CB8AC3E}">
        <p14:creationId xmlns:p14="http://schemas.microsoft.com/office/powerpoint/2010/main" val="2206434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a list of children’s lit resources that can be used in the classroom.</a:t>
            </a:r>
          </a:p>
        </p:txBody>
      </p:sp>
      <p:sp>
        <p:nvSpPr>
          <p:cNvPr id="4" name="Slide Number Placeholder 3"/>
          <p:cNvSpPr>
            <a:spLocks noGrp="1"/>
          </p:cNvSpPr>
          <p:nvPr>
            <p:ph type="sldNum" sz="quarter" idx="10"/>
          </p:nvPr>
        </p:nvSpPr>
        <p:spPr/>
        <p:txBody>
          <a:bodyPr/>
          <a:lstStyle/>
          <a:p>
            <a:fld id="{63B0B141-E753-4223-9039-508116E3AA25}" type="slidenum">
              <a:rPr lang="en-US" smtClean="0"/>
              <a:t>21</a:t>
            </a:fld>
            <a:endParaRPr lang="en-US"/>
          </a:p>
        </p:txBody>
      </p:sp>
    </p:spTree>
    <p:extLst>
      <p:ext uri="{BB962C8B-B14F-4D97-AF65-F5344CB8AC3E}">
        <p14:creationId xmlns:p14="http://schemas.microsoft.com/office/powerpoint/2010/main" val="112681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change partners from previous activity. After a couple of minutes, ask for any “brave” volunteers and share out.</a:t>
            </a:r>
          </a:p>
        </p:txBody>
      </p:sp>
      <p:sp>
        <p:nvSpPr>
          <p:cNvPr id="4" name="Slide Number Placeholder 3"/>
          <p:cNvSpPr>
            <a:spLocks noGrp="1"/>
          </p:cNvSpPr>
          <p:nvPr>
            <p:ph type="sldNum" sz="quarter" idx="5"/>
          </p:nvPr>
        </p:nvSpPr>
        <p:spPr/>
        <p:txBody>
          <a:bodyPr/>
          <a:lstStyle/>
          <a:p>
            <a:fld id="{6D11D257-3ED8-4F89-9A3B-CF0CA648AAF6}" type="slidenum">
              <a:rPr lang="en-US" smtClean="0"/>
              <a:t>3</a:t>
            </a:fld>
            <a:endParaRPr lang="en-US"/>
          </a:p>
        </p:txBody>
      </p:sp>
    </p:spTree>
    <p:extLst>
      <p:ext uri="{BB962C8B-B14F-4D97-AF65-F5344CB8AC3E}">
        <p14:creationId xmlns:p14="http://schemas.microsoft.com/office/powerpoint/2010/main" val="54483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1D257-3ED8-4F89-9A3B-CF0CA648AAF6}" type="slidenum">
              <a:rPr lang="en-US" smtClean="0"/>
              <a:t>4</a:t>
            </a:fld>
            <a:endParaRPr lang="en-US"/>
          </a:p>
        </p:txBody>
      </p:sp>
    </p:spTree>
    <p:extLst>
      <p:ext uri="{BB962C8B-B14F-4D97-AF65-F5344CB8AC3E}">
        <p14:creationId xmlns:p14="http://schemas.microsoft.com/office/powerpoint/2010/main" val="19474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students to their text, pp. 18-24 to remind themselves of what each type of centeredness means.</a:t>
            </a:r>
          </a:p>
        </p:txBody>
      </p:sp>
      <p:sp>
        <p:nvSpPr>
          <p:cNvPr id="4" name="Slide Number Placeholder 3"/>
          <p:cNvSpPr>
            <a:spLocks noGrp="1"/>
          </p:cNvSpPr>
          <p:nvPr>
            <p:ph type="sldNum" sz="quarter" idx="5"/>
          </p:nvPr>
        </p:nvSpPr>
        <p:spPr/>
        <p:txBody>
          <a:bodyPr/>
          <a:lstStyle/>
          <a:p>
            <a:fld id="{6D11D257-3ED8-4F89-9A3B-CF0CA648AAF6}" type="slidenum">
              <a:rPr lang="en-US" smtClean="0"/>
              <a:t>5</a:t>
            </a:fld>
            <a:endParaRPr lang="en-US"/>
          </a:p>
        </p:txBody>
      </p:sp>
    </p:spTree>
    <p:extLst>
      <p:ext uri="{BB962C8B-B14F-4D97-AF65-F5344CB8AC3E}">
        <p14:creationId xmlns:p14="http://schemas.microsoft.com/office/powerpoint/2010/main" val="156250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change partners once again. This would be a good one to allow them to team up with someone they know well. Or, especially good for mentor-mentee discussions.</a:t>
            </a:r>
          </a:p>
        </p:txBody>
      </p:sp>
      <p:sp>
        <p:nvSpPr>
          <p:cNvPr id="4" name="Slide Number Placeholder 3"/>
          <p:cNvSpPr>
            <a:spLocks noGrp="1"/>
          </p:cNvSpPr>
          <p:nvPr>
            <p:ph type="sldNum" sz="quarter" idx="5"/>
          </p:nvPr>
        </p:nvSpPr>
        <p:spPr/>
        <p:txBody>
          <a:bodyPr/>
          <a:lstStyle/>
          <a:p>
            <a:fld id="{6D11D257-3ED8-4F89-9A3B-CF0CA648AAF6}" type="slidenum">
              <a:rPr lang="en-US" smtClean="0"/>
              <a:t>7</a:t>
            </a:fld>
            <a:endParaRPr lang="en-US"/>
          </a:p>
        </p:txBody>
      </p:sp>
    </p:spTree>
    <p:extLst>
      <p:ext uri="{BB962C8B-B14F-4D97-AF65-F5344CB8AC3E}">
        <p14:creationId xmlns:p14="http://schemas.microsoft.com/office/powerpoint/2010/main" val="354217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time for sharing on this one since it has a really practical application to the classroom. You</a:t>
            </a:r>
            <a:r>
              <a:rPr lang="en-US" baseline="0" dirty="0"/>
              <a:t> may want to discuss how teachers need to be intentional in making deposits into student bank accounts. </a:t>
            </a:r>
            <a:endParaRPr lang="en-US" dirty="0"/>
          </a:p>
        </p:txBody>
      </p:sp>
      <p:sp>
        <p:nvSpPr>
          <p:cNvPr id="4" name="Slide Number Placeholder 3"/>
          <p:cNvSpPr>
            <a:spLocks noGrp="1"/>
          </p:cNvSpPr>
          <p:nvPr>
            <p:ph type="sldNum" sz="quarter" idx="5"/>
          </p:nvPr>
        </p:nvSpPr>
        <p:spPr/>
        <p:txBody>
          <a:bodyPr/>
          <a:lstStyle/>
          <a:p>
            <a:fld id="{6D11D257-3ED8-4F89-9A3B-CF0CA648AAF6}" type="slidenum">
              <a:rPr lang="en-US" smtClean="0"/>
              <a:t>8</a:t>
            </a:fld>
            <a:endParaRPr lang="en-US"/>
          </a:p>
        </p:txBody>
      </p:sp>
    </p:spTree>
    <p:extLst>
      <p:ext uri="{BB962C8B-B14F-4D97-AF65-F5344CB8AC3E}">
        <p14:creationId xmlns:p14="http://schemas.microsoft.com/office/powerpoint/2010/main" val="368932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of all seven habits pointing out that Covey emphasizes the importance of developing the first habit as all the rest are built upon these</a:t>
            </a:r>
            <a:r>
              <a:rPr lang="en-US" baseline="0" dirty="0"/>
              <a:t> basic habits</a:t>
            </a:r>
            <a:r>
              <a:rPr lang="en-US" dirty="0"/>
              <a:t>. Explain how the first three habits result in private victories, the next three result in public victories and the last one is all about continuous renewal and care of self. </a:t>
            </a:r>
          </a:p>
        </p:txBody>
      </p:sp>
      <p:sp>
        <p:nvSpPr>
          <p:cNvPr id="4" name="Slide Number Placeholder 3"/>
          <p:cNvSpPr>
            <a:spLocks noGrp="1"/>
          </p:cNvSpPr>
          <p:nvPr>
            <p:ph type="sldNum" sz="quarter" idx="5"/>
          </p:nvPr>
        </p:nvSpPr>
        <p:spPr/>
        <p:txBody>
          <a:bodyPr/>
          <a:lstStyle/>
          <a:p>
            <a:fld id="{6D11D257-3ED8-4F89-9A3B-CF0CA648AAF6}" type="slidenum">
              <a:rPr lang="en-US" smtClean="0"/>
              <a:t>10</a:t>
            </a:fld>
            <a:endParaRPr lang="en-US"/>
          </a:p>
        </p:txBody>
      </p:sp>
    </p:spTree>
    <p:extLst>
      <p:ext uri="{BB962C8B-B14F-4D97-AF65-F5344CB8AC3E}">
        <p14:creationId xmlns:p14="http://schemas.microsoft.com/office/powerpoint/2010/main" val="144645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text- pp. 30-47</a:t>
            </a:r>
          </a:p>
        </p:txBody>
      </p:sp>
      <p:sp>
        <p:nvSpPr>
          <p:cNvPr id="4" name="Slide Number Placeholder 3"/>
          <p:cNvSpPr>
            <a:spLocks noGrp="1"/>
          </p:cNvSpPr>
          <p:nvPr>
            <p:ph type="sldNum" sz="quarter" idx="5"/>
          </p:nvPr>
        </p:nvSpPr>
        <p:spPr/>
        <p:txBody>
          <a:bodyPr/>
          <a:lstStyle/>
          <a:p>
            <a:fld id="{6D11D257-3ED8-4F89-9A3B-CF0CA648AAF6}" type="slidenum">
              <a:rPr lang="en-US" smtClean="0"/>
              <a:t>11</a:t>
            </a:fld>
            <a:endParaRPr lang="en-US"/>
          </a:p>
        </p:txBody>
      </p:sp>
    </p:spTree>
    <p:extLst>
      <p:ext uri="{BB962C8B-B14F-4D97-AF65-F5344CB8AC3E}">
        <p14:creationId xmlns:p14="http://schemas.microsoft.com/office/powerpoint/2010/main" val="215732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Habit 1 – Be proactive. </a:t>
            </a:r>
            <a:r>
              <a:rPr lang="en-US" sz="1200" b="0" i="0" kern="1200" dirty="0">
                <a:solidFill>
                  <a:schemeClr val="tx1"/>
                </a:solidFill>
                <a:effectLst/>
                <a:latin typeface="+mn-lt"/>
                <a:ea typeface="+mn-ea"/>
                <a:cs typeface="+mn-cs"/>
              </a:rPr>
              <a:t>Your life doesn't just "happen." Whether you know it or not, it is carefully designed by you.  Be Proactive is about taking responsibility for your life. You can't keep blaming everything on your parents or grandparents. Proactive people recognize that they are "response-able.“ A proactive person uses proactive language--I can, I will, I prefer, etc. A reactive person uses reactive language--I can't, I have to, if only. Reactive people believe they are not responsible for what they say and do--they have no choice. Work on the things you can control.</a:t>
            </a:r>
            <a:endParaRPr lang="en-US" dirty="0"/>
          </a:p>
        </p:txBody>
      </p:sp>
      <p:sp>
        <p:nvSpPr>
          <p:cNvPr id="4" name="Slide Number Placeholder 3"/>
          <p:cNvSpPr>
            <a:spLocks noGrp="1"/>
          </p:cNvSpPr>
          <p:nvPr>
            <p:ph type="sldNum" sz="quarter" idx="10"/>
          </p:nvPr>
        </p:nvSpPr>
        <p:spPr/>
        <p:txBody>
          <a:bodyPr/>
          <a:lstStyle/>
          <a:p>
            <a:fld id="{63B0B141-E753-4223-9039-508116E3AA25}" type="slidenum">
              <a:rPr lang="en-US" smtClean="0"/>
              <a:t>13</a:t>
            </a:fld>
            <a:endParaRPr lang="en-US"/>
          </a:p>
        </p:txBody>
      </p:sp>
    </p:spTree>
    <p:extLst>
      <p:ext uri="{BB962C8B-B14F-4D97-AF65-F5344CB8AC3E}">
        <p14:creationId xmlns:p14="http://schemas.microsoft.com/office/powerpoint/2010/main" val="123163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CE43-ED12-4B39-B412-81701346BA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435EF-33BC-4315-AAFA-A6B2311E1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3C3310-E895-4901-AB15-60468E5B6C99}"/>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5" name="Footer Placeholder 4">
            <a:extLst>
              <a:ext uri="{FF2B5EF4-FFF2-40B4-BE49-F238E27FC236}">
                <a16:creationId xmlns:a16="http://schemas.microsoft.com/office/drawing/2014/main" id="{4F6F4213-541A-4F86-A30D-D8920F9B3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71CC-DC9B-408C-B3DD-4ADB77055541}"/>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429108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257C-AD75-42F0-86F0-0FCD0243A8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4C6C21-67C1-4647-A0B3-89427E585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5BA0B-068D-45F8-B389-0DAB5205CB9E}"/>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5" name="Footer Placeholder 4">
            <a:extLst>
              <a:ext uri="{FF2B5EF4-FFF2-40B4-BE49-F238E27FC236}">
                <a16:creationId xmlns:a16="http://schemas.microsoft.com/office/drawing/2014/main" id="{066CB62F-78F0-4F19-B719-73BC5E5B5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BA5A3-048D-4F83-9D86-30EF73566D5D}"/>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371321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2B526-0D7F-46C8-B4FA-741834446B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D45FA7-09A4-486C-98AC-1429FE987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3F192-3EBF-4603-B11D-5816294110CB}"/>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5" name="Footer Placeholder 4">
            <a:extLst>
              <a:ext uri="{FF2B5EF4-FFF2-40B4-BE49-F238E27FC236}">
                <a16:creationId xmlns:a16="http://schemas.microsoft.com/office/drawing/2014/main" id="{2307AEBE-F8C6-46C8-BEE8-A8DF2AD69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18A96-089B-41BE-9EE1-D45A0B222BAF}"/>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310621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9024-A606-4177-B2E9-A00215C4C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B1569-830E-46D4-8F8D-E5A41E2679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77111-6A96-4453-9507-0FAAA539A9AA}"/>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5" name="Footer Placeholder 4">
            <a:extLst>
              <a:ext uri="{FF2B5EF4-FFF2-40B4-BE49-F238E27FC236}">
                <a16:creationId xmlns:a16="http://schemas.microsoft.com/office/drawing/2014/main" id="{5DEF2DFA-329B-40C2-8271-667868BC0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18679-CF0D-4352-B823-4905A2E2B2B9}"/>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312214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5579-BFD2-478C-85E1-E8E4DD97B4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385BEE-0C2D-4FB3-AFBA-8B9E46BAA5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23CEE-BF6C-46C6-9E22-75CB976028C1}"/>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5" name="Footer Placeholder 4">
            <a:extLst>
              <a:ext uri="{FF2B5EF4-FFF2-40B4-BE49-F238E27FC236}">
                <a16:creationId xmlns:a16="http://schemas.microsoft.com/office/drawing/2014/main" id="{58989733-EA19-4D28-AF05-F7A7A4753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A91A8-0B3A-4AA6-A264-0B0B66B8CC71}"/>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294930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FFC5-ABF1-4686-8C12-33470594E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2DF31-49C1-4808-8D2E-C706E780D6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A8218B-F0AD-4A7D-BF59-A92FB74A01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883EC3-0784-401A-B8ED-369EA478BEB6}"/>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6" name="Footer Placeholder 5">
            <a:extLst>
              <a:ext uri="{FF2B5EF4-FFF2-40B4-BE49-F238E27FC236}">
                <a16:creationId xmlns:a16="http://schemas.microsoft.com/office/drawing/2014/main" id="{408CF668-177C-44FA-8494-C5B6BF0DC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767F3-8F80-4154-8CD0-6F33DDC214F3}"/>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336121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F0B1-7D69-44C7-BD7A-D38D11B69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8AFA0F-EB48-4ABF-8142-AB2F6E340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3B3034-6D89-4102-AEFF-723CA1A437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75998-BAA4-4FBE-9643-A85CFBD3E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094254-C1C6-454C-82D9-BDF4C21D95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3A8204-FBCC-47A1-A376-324DA1FA9584}"/>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8" name="Footer Placeholder 7">
            <a:extLst>
              <a:ext uri="{FF2B5EF4-FFF2-40B4-BE49-F238E27FC236}">
                <a16:creationId xmlns:a16="http://schemas.microsoft.com/office/drawing/2014/main" id="{789C5B9D-12B9-48D6-A501-07B6379EF9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F4148-13FF-4C24-B248-E9DFAFCBE25D}"/>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378815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315D-2FA1-4C8A-8BB0-3B727F015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4424E-E78E-4F48-B431-9A1E0502F914}"/>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4" name="Footer Placeholder 3">
            <a:extLst>
              <a:ext uri="{FF2B5EF4-FFF2-40B4-BE49-F238E27FC236}">
                <a16:creationId xmlns:a16="http://schemas.microsoft.com/office/drawing/2014/main" id="{1D4DA013-9E32-446C-B1C0-0C73480311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8CC8B0-3A1A-4C64-9430-CD00B3D57BAD}"/>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20771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D3E77-6A22-47C5-B5B2-543C984915D2}"/>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3" name="Footer Placeholder 2">
            <a:extLst>
              <a:ext uri="{FF2B5EF4-FFF2-40B4-BE49-F238E27FC236}">
                <a16:creationId xmlns:a16="http://schemas.microsoft.com/office/drawing/2014/main" id="{91D443CE-93E2-45A9-8FB7-10F9A83F65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8DF70-8148-4ED1-92E1-3F6B78CDC3C4}"/>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228700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6A90-83FB-42BE-B4EB-739E08A8A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B69611-B92E-443E-AE42-920878701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084F29-2337-4CFC-B556-95CBA616B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FF8AF-B69C-4991-B262-959CBEE5F55E}"/>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6" name="Footer Placeholder 5">
            <a:extLst>
              <a:ext uri="{FF2B5EF4-FFF2-40B4-BE49-F238E27FC236}">
                <a16:creationId xmlns:a16="http://schemas.microsoft.com/office/drawing/2014/main" id="{1E31EB7D-AE7F-4E19-9295-2B950BAB0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2A0C3-24E3-468B-A613-1A983EA9BEF4}"/>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164886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11EB-C145-44B5-AEC4-185CB9EF8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9F60D4-C863-432A-A27F-20B74A3810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21A4A7-373E-481A-A9B3-D6E845C20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0F907-A1DF-4F0F-92DD-B88046C867B6}"/>
              </a:ext>
            </a:extLst>
          </p:cNvPr>
          <p:cNvSpPr>
            <a:spLocks noGrp="1"/>
          </p:cNvSpPr>
          <p:nvPr>
            <p:ph type="dt" sz="half" idx="10"/>
          </p:nvPr>
        </p:nvSpPr>
        <p:spPr/>
        <p:txBody>
          <a:bodyPr/>
          <a:lstStyle/>
          <a:p>
            <a:fld id="{C688F3B7-AF4E-4C15-B69A-D66813016A4E}" type="datetimeFigureOut">
              <a:rPr lang="en-US" smtClean="0"/>
              <a:t>3/26/2020</a:t>
            </a:fld>
            <a:endParaRPr lang="en-US"/>
          </a:p>
        </p:txBody>
      </p:sp>
      <p:sp>
        <p:nvSpPr>
          <p:cNvPr id="6" name="Footer Placeholder 5">
            <a:extLst>
              <a:ext uri="{FF2B5EF4-FFF2-40B4-BE49-F238E27FC236}">
                <a16:creationId xmlns:a16="http://schemas.microsoft.com/office/drawing/2014/main" id="{774C149E-E20C-4D4A-84E6-DB222DF5B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38346D-E34F-4174-8DB6-67CDDC622E85}"/>
              </a:ext>
            </a:extLst>
          </p:cNvPr>
          <p:cNvSpPr>
            <a:spLocks noGrp="1"/>
          </p:cNvSpPr>
          <p:nvPr>
            <p:ph type="sldNum" sz="quarter" idx="12"/>
          </p:nvPr>
        </p:nvSpPr>
        <p:spPr/>
        <p:txBody>
          <a:bodyPr/>
          <a:lstStyle/>
          <a:p>
            <a:fld id="{8AA07720-960E-43BE-AA34-248753717C0C}" type="slidenum">
              <a:rPr lang="en-US" smtClean="0"/>
              <a:t>‹#›</a:t>
            </a:fld>
            <a:endParaRPr lang="en-US"/>
          </a:p>
        </p:txBody>
      </p:sp>
    </p:spTree>
    <p:extLst>
      <p:ext uri="{BB962C8B-B14F-4D97-AF65-F5344CB8AC3E}">
        <p14:creationId xmlns:p14="http://schemas.microsoft.com/office/powerpoint/2010/main" val="274403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5314A-E44D-4DFF-BB17-ED16428531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EFEEC-9B43-4B07-8089-8728C7951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C86B7-5679-45F3-B192-BE4F9A41D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8F3B7-AF4E-4C15-B69A-D66813016A4E}" type="datetimeFigureOut">
              <a:rPr lang="en-US" smtClean="0"/>
              <a:t>3/26/2020</a:t>
            </a:fld>
            <a:endParaRPr lang="en-US"/>
          </a:p>
        </p:txBody>
      </p:sp>
      <p:sp>
        <p:nvSpPr>
          <p:cNvPr id="5" name="Footer Placeholder 4">
            <a:extLst>
              <a:ext uri="{FF2B5EF4-FFF2-40B4-BE49-F238E27FC236}">
                <a16:creationId xmlns:a16="http://schemas.microsoft.com/office/drawing/2014/main" id="{6B01D862-C530-4A69-8BCA-1C3D528AC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DD48F0-2052-4EE2-9E9F-DEA91B942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07720-960E-43BE-AA34-248753717C0C}" type="slidenum">
              <a:rPr lang="en-US" smtClean="0"/>
              <a:t>‹#›</a:t>
            </a:fld>
            <a:endParaRPr lang="en-US"/>
          </a:p>
        </p:txBody>
      </p:sp>
    </p:spTree>
    <p:extLst>
      <p:ext uri="{BB962C8B-B14F-4D97-AF65-F5344CB8AC3E}">
        <p14:creationId xmlns:p14="http://schemas.microsoft.com/office/powerpoint/2010/main" val="3762407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1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9.emf"/><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1.png"/><Relationship Id="rId18" Type="http://schemas.openxmlformats.org/officeDocument/2006/relationships/customXml" Target="../ink/ink9.xml"/><Relationship Id="rId3" Type="http://schemas.openxmlformats.org/officeDocument/2006/relationships/image" Target="../media/image1.png"/><Relationship Id="rId7" Type="http://schemas.openxmlformats.org/officeDocument/2006/relationships/image" Target="../media/image180.png"/><Relationship Id="rId12" Type="http://schemas.openxmlformats.org/officeDocument/2006/relationships/customXml" Target="../ink/ink6.xml"/><Relationship Id="rId17" Type="http://schemas.openxmlformats.org/officeDocument/2006/relationships/image" Target="../media/image23.png"/><Relationship Id="rId25" Type="http://schemas.openxmlformats.org/officeDocument/2006/relationships/image" Target="../media/image6.png"/><Relationship Id="rId2" Type="http://schemas.openxmlformats.org/officeDocument/2006/relationships/notesSlide" Target="../notesSlides/notesSlide13.xml"/><Relationship Id="rId16" Type="http://schemas.openxmlformats.org/officeDocument/2006/relationships/customXml" Target="../ink/ink8.xml"/><Relationship Id="rId1" Type="http://schemas.openxmlformats.org/officeDocument/2006/relationships/slideLayout" Target="../slideLayouts/slideLayout1.xml"/><Relationship Id="rId11" Type="http://schemas.openxmlformats.org/officeDocument/2006/relationships/image" Target="../media/image20.png"/><Relationship Id="rId24" Type="http://schemas.openxmlformats.org/officeDocument/2006/relationships/image" Target="../media/image24.png"/><Relationship Id="rId15" Type="http://schemas.openxmlformats.org/officeDocument/2006/relationships/image" Target="../media/image22.png"/><Relationship Id="rId23" Type="http://schemas.openxmlformats.org/officeDocument/2006/relationships/image" Target="../media/image21.jpeg"/><Relationship Id="rId10" Type="http://schemas.openxmlformats.org/officeDocument/2006/relationships/customXml" Target="../ink/ink5.xml"/><Relationship Id="rId19" Type="http://schemas.openxmlformats.org/officeDocument/2006/relationships/customXml" Target="../ink/ink10.xml"/><Relationship Id="rId4" Type="http://schemas.openxmlformats.org/officeDocument/2006/relationships/customXml" Target="../ink/ink3.xml"/><Relationship Id="rId9" Type="http://schemas.openxmlformats.org/officeDocument/2006/relationships/image" Target="../media/image19.png"/><Relationship Id="rId14" Type="http://schemas.openxmlformats.org/officeDocument/2006/relationships/customXml" Target="../ink/ink7.xml"/><Relationship Id="rId22"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21.png"/><Relationship Id="rId18" Type="http://schemas.openxmlformats.org/officeDocument/2006/relationships/customXml" Target="../ink/ink18.xml"/><Relationship Id="rId26" Type="http://schemas.openxmlformats.org/officeDocument/2006/relationships/image" Target="../media/image27.png"/><Relationship Id="rId39" Type="http://schemas.openxmlformats.org/officeDocument/2006/relationships/customXml" Target="../ink/ink29.xml"/><Relationship Id="rId3" Type="http://schemas.openxmlformats.org/officeDocument/2006/relationships/image" Target="../media/image1.png"/><Relationship Id="rId21" Type="http://schemas.openxmlformats.org/officeDocument/2006/relationships/customXml" Target="../ink/ink20.xml"/><Relationship Id="rId34" Type="http://schemas.openxmlformats.org/officeDocument/2006/relationships/image" Target="../media/image31.png"/><Relationship Id="rId42" Type="http://schemas.openxmlformats.org/officeDocument/2006/relationships/image" Target="../media/image35.png"/><Relationship Id="rId7" Type="http://schemas.openxmlformats.org/officeDocument/2006/relationships/image" Target="../media/image180.png"/><Relationship Id="rId12" Type="http://schemas.openxmlformats.org/officeDocument/2006/relationships/customXml" Target="../ink/ink15.xml"/><Relationship Id="rId17" Type="http://schemas.openxmlformats.org/officeDocument/2006/relationships/image" Target="../media/image23.png"/><Relationship Id="rId25" Type="http://schemas.openxmlformats.org/officeDocument/2006/relationships/customXml" Target="../ink/ink22.xml"/><Relationship Id="rId33" Type="http://schemas.openxmlformats.org/officeDocument/2006/relationships/customXml" Target="../ink/ink26.xml"/><Relationship Id="rId38" Type="http://schemas.openxmlformats.org/officeDocument/2006/relationships/image" Target="../media/image33.png"/><Relationship Id="rId2" Type="http://schemas.openxmlformats.org/officeDocument/2006/relationships/notesSlide" Target="../notesSlides/notesSlide15.xml"/><Relationship Id="rId16" Type="http://schemas.openxmlformats.org/officeDocument/2006/relationships/customXml" Target="../ink/ink17.xml"/><Relationship Id="rId20" Type="http://schemas.openxmlformats.org/officeDocument/2006/relationships/image" Target="../media/image240.png"/><Relationship Id="rId29" Type="http://schemas.openxmlformats.org/officeDocument/2006/relationships/customXml" Target="../ink/ink24.xml"/><Relationship Id="rId41"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12.xml"/><Relationship Id="rId11" Type="http://schemas.openxmlformats.org/officeDocument/2006/relationships/image" Target="../media/image20.png"/><Relationship Id="rId24" Type="http://schemas.openxmlformats.org/officeDocument/2006/relationships/image" Target="../media/image260.png"/><Relationship Id="rId32" Type="http://schemas.openxmlformats.org/officeDocument/2006/relationships/image" Target="../media/image30.png"/><Relationship Id="rId37" Type="http://schemas.openxmlformats.org/officeDocument/2006/relationships/customXml" Target="../ink/ink28.xml"/><Relationship Id="rId40" Type="http://schemas.openxmlformats.org/officeDocument/2006/relationships/image" Target="../media/image34.png"/><Relationship Id="rId5" Type="http://schemas.openxmlformats.org/officeDocument/2006/relationships/image" Target="../media/image170.png"/><Relationship Id="rId15" Type="http://schemas.openxmlformats.org/officeDocument/2006/relationships/image" Target="../media/image22.png"/><Relationship Id="rId23" Type="http://schemas.openxmlformats.org/officeDocument/2006/relationships/customXml" Target="../ink/ink21.xml"/><Relationship Id="rId28" Type="http://schemas.openxmlformats.org/officeDocument/2006/relationships/image" Target="../media/image28.png"/><Relationship Id="rId36" Type="http://schemas.openxmlformats.org/officeDocument/2006/relationships/image" Target="../media/image32.png"/><Relationship Id="rId10" Type="http://schemas.openxmlformats.org/officeDocument/2006/relationships/customXml" Target="../ink/ink14.xml"/><Relationship Id="rId19" Type="http://schemas.openxmlformats.org/officeDocument/2006/relationships/customXml" Target="../ink/ink19.xml"/><Relationship Id="rId31" Type="http://schemas.openxmlformats.org/officeDocument/2006/relationships/customXml" Target="../ink/ink25.xml"/><Relationship Id="rId44" Type="http://schemas.openxmlformats.org/officeDocument/2006/relationships/image" Target="../media/image6.png"/><Relationship Id="rId4" Type="http://schemas.openxmlformats.org/officeDocument/2006/relationships/customXml" Target="../ink/ink11.xml"/><Relationship Id="rId9" Type="http://schemas.openxmlformats.org/officeDocument/2006/relationships/image" Target="../media/image19.png"/><Relationship Id="rId14" Type="http://schemas.openxmlformats.org/officeDocument/2006/relationships/customXml" Target="../ink/ink16.xml"/><Relationship Id="rId22" Type="http://schemas.openxmlformats.org/officeDocument/2006/relationships/image" Target="../media/image25.png"/><Relationship Id="rId27" Type="http://schemas.openxmlformats.org/officeDocument/2006/relationships/customXml" Target="../ink/ink23.xml"/><Relationship Id="rId30" Type="http://schemas.openxmlformats.org/officeDocument/2006/relationships/image" Target="../media/image29.png"/><Relationship Id="rId35" Type="http://schemas.openxmlformats.org/officeDocument/2006/relationships/customXml" Target="../ink/ink27.xml"/><Relationship Id="rId43" Type="http://schemas.openxmlformats.org/officeDocument/2006/relationships/hyperlink" Target="https://librarylearners.com/leader-library-book-li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1524000" y="3402014"/>
            <a:ext cx="9144000" cy="3455987"/>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9" name="Title 1"/>
          <p:cNvSpPr>
            <a:spLocks noGrp="1"/>
          </p:cNvSpPr>
          <p:nvPr>
            <p:ph type="ctrTitle"/>
          </p:nvPr>
        </p:nvSpPr>
        <p:spPr>
          <a:xfrm>
            <a:off x="1981200" y="1"/>
            <a:ext cx="8262938" cy="2695073"/>
          </a:xfrm>
        </p:spPr>
        <p:txBody>
          <a:bodyPr>
            <a:normAutofit fontScale="90000"/>
          </a:bodyPr>
          <a:lstStyle/>
          <a:p>
            <a:pPr eaLnBrk="1" hangingPunct="1"/>
            <a:r>
              <a:rPr lang="en-US" altLang="en-US" b="1" dirty="0">
                <a:solidFill>
                  <a:srgbClr val="F78E20"/>
                </a:solidFill>
                <a:latin typeface="Arial" panose="020B0604020202020204" pitchFamily="34" charset="0"/>
                <a:cs typeface="Arial" panose="020B0604020202020204" pitchFamily="34" charset="0"/>
              </a:rPr>
              <a:t>Seven Habits for Highly Effective People- </a:t>
            </a:r>
            <a:br>
              <a:rPr lang="en-US" altLang="en-US" b="1" dirty="0">
                <a:solidFill>
                  <a:srgbClr val="F78E20"/>
                </a:solidFill>
                <a:latin typeface="Arial" panose="020B0604020202020204" pitchFamily="34" charset="0"/>
                <a:cs typeface="Arial" panose="020B0604020202020204" pitchFamily="34" charset="0"/>
              </a:rPr>
            </a:br>
            <a:r>
              <a:rPr lang="en-US" altLang="en-US" b="1" dirty="0">
                <a:solidFill>
                  <a:srgbClr val="F78E20"/>
                </a:solidFill>
                <a:latin typeface="Arial" panose="020B0604020202020204" pitchFamily="34" charset="0"/>
                <a:cs typeface="Arial" panose="020B0604020202020204" pitchFamily="34" charset="0"/>
              </a:rPr>
              <a:t>Habit 1 – Be Proactive!</a:t>
            </a:r>
          </a:p>
        </p:txBody>
      </p:sp>
      <p:sp>
        <p:nvSpPr>
          <p:cNvPr id="3" name="Subtitle 2"/>
          <p:cNvSpPr>
            <a:spLocks noGrp="1"/>
          </p:cNvSpPr>
          <p:nvPr>
            <p:ph type="subTitle" idx="1"/>
          </p:nvPr>
        </p:nvSpPr>
        <p:spPr>
          <a:xfrm>
            <a:off x="2211070" y="4648202"/>
            <a:ext cx="8262938" cy="2155825"/>
          </a:xfrm>
        </p:spPr>
        <p:txBody>
          <a:bodyPr>
            <a:normAutofit/>
          </a:bodyPr>
          <a:lstStyle/>
          <a:p>
            <a:pPr algn="r" eaLnBrk="1" hangingPunct="1">
              <a:buClr>
                <a:schemeClr val="bg1"/>
              </a:buClr>
            </a:pPr>
            <a:endParaRPr lang="en-US" altLang="en-US" dirty="0">
              <a:solidFill>
                <a:schemeClr val="bg1"/>
              </a:solidFill>
              <a:latin typeface="Helvetica Neue" charset="0"/>
            </a:endParaRPr>
          </a:p>
          <a:p>
            <a:pPr algn="r" eaLnBrk="1" hangingPunct="1">
              <a:buClr>
                <a:schemeClr val="bg1"/>
              </a:buClr>
            </a:pPr>
            <a:endParaRPr lang="en-US" altLang="en-US" dirty="0">
              <a:solidFill>
                <a:schemeClr val="bg1"/>
              </a:solidFill>
              <a:latin typeface="Helvetica Neue" charset="0"/>
            </a:endParaRPr>
          </a:p>
          <a:p>
            <a:pPr algn="r" eaLnBrk="1" hangingPunct="1">
              <a:buClr>
                <a:schemeClr val="bg1"/>
              </a:buClr>
            </a:pPr>
            <a:r>
              <a:rPr lang="en-US" altLang="en-US" dirty="0">
                <a:solidFill>
                  <a:schemeClr val="bg1"/>
                </a:solidFill>
                <a:latin typeface="Helvetica Neue" charset="0"/>
              </a:rPr>
              <a:t>Dr. Michael Fleming</a:t>
            </a:r>
          </a:p>
          <a:p>
            <a:pPr algn="r" eaLnBrk="1" hangingPunct="1">
              <a:buClr>
                <a:schemeClr val="bg1"/>
              </a:buClr>
            </a:pPr>
            <a:r>
              <a:rPr lang="en-US" altLang="en-US" dirty="0">
                <a:solidFill>
                  <a:schemeClr val="bg1"/>
                </a:solidFill>
                <a:latin typeface="Helvetica Neue" charset="0"/>
              </a:rPr>
              <a:t> Program Facilitator, Teaching Fellows, CERRA</a:t>
            </a:r>
          </a:p>
          <a:p>
            <a:pPr algn="l" eaLnBrk="1" hangingPunct="1">
              <a:buClr>
                <a:schemeClr val="bg1"/>
              </a:buClr>
              <a:buFont typeface="Arial" panose="020B0604020202020204" pitchFamily="34" charset="0"/>
              <a:buChar char="•"/>
            </a:pPr>
            <a:endParaRPr lang="en-US" altLang="en-US" dirty="0">
              <a:solidFill>
                <a:schemeClr val="bg1"/>
              </a:solidFill>
              <a:latin typeface="Helvetica Neue" charset="0"/>
            </a:endParaRPr>
          </a:p>
          <a:p>
            <a:pPr eaLnBrk="1" hangingPunct="1"/>
            <a:endParaRPr lang="en-US" altLang="en-US" dirty="0">
              <a:solidFill>
                <a:schemeClr val="bg1"/>
              </a:solidFill>
              <a:latin typeface="Helvetica Neue" charset="0"/>
            </a:endParaRPr>
          </a:p>
          <a:p>
            <a:pPr eaLnBrk="1" hangingPunct="1"/>
            <a:endParaRPr lang="en-US" altLang="en-US" dirty="0">
              <a:solidFill>
                <a:srgbClr val="898989"/>
              </a:solidFill>
              <a:latin typeface="Helvetica Neue Light" pitchFamily="-109" charset="0"/>
            </a:endParaRPr>
          </a:p>
        </p:txBody>
      </p:sp>
      <p:pic>
        <p:nvPicPr>
          <p:cNvPr id="5" name="Picture 4" descr="TEACHING FELLOWS ICON CUT OUT.png"/>
          <p:cNvPicPr>
            <a:picLocks noChangeAspect="1"/>
          </p:cNvPicPr>
          <p:nvPr/>
        </p:nvPicPr>
        <p:blipFill>
          <a:blip r:embed="rId2">
            <a:duotone>
              <a:schemeClr val="bg1"/>
              <a:srgbClr val="FFF1C1"/>
            </a:duotone>
          </a:blip>
          <a:stretch>
            <a:fillRect/>
          </a:stretch>
        </p:blipFill>
        <p:spPr>
          <a:xfrm>
            <a:off x="1981200" y="5943600"/>
            <a:ext cx="459740" cy="457200"/>
          </a:xfrm>
          <a:prstGeom prst="rect">
            <a:avLst/>
          </a:prstGeom>
        </p:spPr>
      </p:pic>
    </p:spTree>
    <p:extLst>
      <p:ext uri="{BB962C8B-B14F-4D97-AF65-F5344CB8AC3E}">
        <p14:creationId xmlns:p14="http://schemas.microsoft.com/office/powerpoint/2010/main" val="373268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2F77D-7EC6-4060-81E4-E410EB5CA142}"/>
              </a:ext>
            </a:extLst>
          </p:cNvPr>
          <p:cNvPicPr>
            <a:picLocks noChangeAspect="1"/>
          </p:cNvPicPr>
          <p:nvPr/>
        </p:nvPicPr>
        <p:blipFill>
          <a:blip r:embed="rId3"/>
          <a:stretch>
            <a:fillRect/>
          </a:stretch>
        </p:blipFill>
        <p:spPr>
          <a:xfrm>
            <a:off x="3848100" y="61912"/>
            <a:ext cx="4495800" cy="6734175"/>
          </a:xfrm>
          <a:prstGeom prst="rect">
            <a:avLst/>
          </a:prstGeom>
        </p:spPr>
      </p:pic>
      <p:sp>
        <p:nvSpPr>
          <p:cNvPr id="5" name="TextBox 4">
            <a:extLst>
              <a:ext uri="{FF2B5EF4-FFF2-40B4-BE49-F238E27FC236}">
                <a16:creationId xmlns:a16="http://schemas.microsoft.com/office/drawing/2014/main" id="{48A11C29-2A77-4152-8953-9F2A2B3707C2}"/>
              </a:ext>
            </a:extLst>
          </p:cNvPr>
          <p:cNvSpPr txBox="1"/>
          <p:nvPr/>
        </p:nvSpPr>
        <p:spPr>
          <a:xfrm>
            <a:off x="1838632" y="5761704"/>
            <a:ext cx="1552541" cy="369332"/>
          </a:xfrm>
          <a:prstGeom prst="rect">
            <a:avLst/>
          </a:prstGeom>
          <a:noFill/>
        </p:spPr>
        <p:txBody>
          <a:bodyPr wrap="none" rtlCol="0">
            <a:spAutoFit/>
          </a:bodyPr>
          <a:lstStyle/>
          <a:p>
            <a:r>
              <a:rPr lang="en-US" dirty="0"/>
              <a:t>Private Victory</a:t>
            </a:r>
          </a:p>
        </p:txBody>
      </p:sp>
      <p:sp>
        <p:nvSpPr>
          <p:cNvPr id="6" name="TextBox 5">
            <a:extLst>
              <a:ext uri="{FF2B5EF4-FFF2-40B4-BE49-F238E27FC236}">
                <a16:creationId xmlns:a16="http://schemas.microsoft.com/office/drawing/2014/main" id="{8989CA65-2B9E-43FF-BC10-0B2A9A4B56D5}"/>
              </a:ext>
            </a:extLst>
          </p:cNvPr>
          <p:cNvSpPr txBox="1"/>
          <p:nvPr/>
        </p:nvSpPr>
        <p:spPr>
          <a:xfrm>
            <a:off x="1881111" y="3328220"/>
            <a:ext cx="1467581" cy="369332"/>
          </a:xfrm>
          <a:prstGeom prst="rect">
            <a:avLst/>
          </a:prstGeom>
          <a:noFill/>
        </p:spPr>
        <p:txBody>
          <a:bodyPr wrap="none" rtlCol="0">
            <a:spAutoFit/>
          </a:bodyPr>
          <a:lstStyle/>
          <a:p>
            <a:r>
              <a:rPr lang="en-US" dirty="0"/>
              <a:t>Public Victory</a:t>
            </a:r>
          </a:p>
        </p:txBody>
      </p:sp>
      <p:sp>
        <p:nvSpPr>
          <p:cNvPr id="7" name="TextBox 6">
            <a:extLst>
              <a:ext uri="{FF2B5EF4-FFF2-40B4-BE49-F238E27FC236}">
                <a16:creationId xmlns:a16="http://schemas.microsoft.com/office/drawing/2014/main" id="{9CDAC200-5374-4529-92DB-A706811BFF82}"/>
              </a:ext>
            </a:extLst>
          </p:cNvPr>
          <p:cNvSpPr txBox="1"/>
          <p:nvPr/>
        </p:nvSpPr>
        <p:spPr>
          <a:xfrm>
            <a:off x="2322995" y="894736"/>
            <a:ext cx="983218" cy="369332"/>
          </a:xfrm>
          <a:prstGeom prst="rect">
            <a:avLst/>
          </a:prstGeom>
          <a:noFill/>
        </p:spPr>
        <p:txBody>
          <a:bodyPr wrap="none" rtlCol="0">
            <a:spAutoFit/>
          </a:bodyPr>
          <a:lstStyle/>
          <a:p>
            <a:r>
              <a:rPr lang="en-US" dirty="0"/>
              <a:t>Renewal</a:t>
            </a:r>
          </a:p>
        </p:txBody>
      </p:sp>
      <p:pic>
        <p:nvPicPr>
          <p:cNvPr id="2" name="Picture 1">
            <a:extLst>
              <a:ext uri="{FF2B5EF4-FFF2-40B4-BE49-F238E27FC236}">
                <a16:creationId xmlns:a16="http://schemas.microsoft.com/office/drawing/2014/main" id="{F3C9C641-0AC7-40FD-B320-9072493C1670}"/>
              </a:ext>
            </a:extLst>
          </p:cNvPr>
          <p:cNvPicPr>
            <a:picLocks noChangeAspect="1"/>
          </p:cNvPicPr>
          <p:nvPr/>
        </p:nvPicPr>
        <p:blipFill>
          <a:blip r:embed="rId4"/>
          <a:stretch>
            <a:fillRect/>
          </a:stretch>
        </p:blipFill>
        <p:spPr>
          <a:xfrm>
            <a:off x="10121855" y="2715705"/>
            <a:ext cx="1426588" cy="1426588"/>
          </a:xfrm>
          <a:prstGeom prst="rect">
            <a:avLst/>
          </a:prstGeom>
        </p:spPr>
      </p:pic>
    </p:spTree>
    <p:extLst>
      <p:ext uri="{BB962C8B-B14F-4D97-AF65-F5344CB8AC3E}">
        <p14:creationId xmlns:p14="http://schemas.microsoft.com/office/powerpoint/2010/main" val="346475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14E637-5829-4F28-8C6A-CC0F52C08CCC}"/>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The Private Victory</a:t>
            </a:r>
            <a:br>
              <a:rPr lang="en-US" dirty="0">
                <a:solidFill>
                  <a:srgbClr val="FFFFFF"/>
                </a:solidFill>
              </a:rPr>
            </a:br>
            <a:r>
              <a:rPr lang="en-US" dirty="0">
                <a:solidFill>
                  <a:srgbClr val="FFFFFF"/>
                </a:solidFill>
              </a:rPr>
              <a:t>Habits 1,2,3</a:t>
            </a:r>
          </a:p>
        </p:txBody>
      </p:sp>
      <p:graphicFrame>
        <p:nvGraphicFramePr>
          <p:cNvPr id="5" name="Content Placeholder 2">
            <a:extLst>
              <a:ext uri="{FF2B5EF4-FFF2-40B4-BE49-F238E27FC236}">
                <a16:creationId xmlns:a16="http://schemas.microsoft.com/office/drawing/2014/main" id="{6B722189-F393-4C00-8598-582045158114}"/>
              </a:ext>
            </a:extLst>
          </p:cNvPr>
          <p:cNvGraphicFramePr>
            <a:graphicFrameLocks noGrp="1"/>
          </p:cNvGraphicFramePr>
          <p:nvPr>
            <p:ph idx="1"/>
            <p:extLst>
              <p:ext uri="{D42A27DB-BD31-4B8C-83A1-F6EECF244321}">
                <p14:modId xmlns:p14="http://schemas.microsoft.com/office/powerpoint/2010/main" val="31293034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839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FDBFEA-1904-4844-8EEF-ADAE9BB13899}"/>
              </a:ext>
            </a:extLst>
          </p:cNvPr>
          <p:cNvPicPr>
            <a:picLocks noChangeAspect="1"/>
          </p:cNvPicPr>
          <p:nvPr/>
        </p:nvPicPr>
        <p:blipFill>
          <a:blip r:embed="rId2"/>
          <a:stretch>
            <a:fillRect/>
          </a:stretch>
        </p:blipFill>
        <p:spPr>
          <a:xfrm>
            <a:off x="790223" y="643467"/>
            <a:ext cx="10611554" cy="5571066"/>
          </a:xfrm>
          <a:prstGeom prst="rect">
            <a:avLst/>
          </a:prstGeom>
        </p:spPr>
      </p:pic>
    </p:spTree>
    <p:extLst>
      <p:ext uri="{BB962C8B-B14F-4D97-AF65-F5344CB8AC3E}">
        <p14:creationId xmlns:p14="http://schemas.microsoft.com/office/powerpoint/2010/main" val="55033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1683793" y="1280160"/>
            <a:ext cx="9144000" cy="5438692"/>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9" name="Title 1"/>
          <p:cNvSpPr>
            <a:spLocks noGrp="1"/>
          </p:cNvSpPr>
          <p:nvPr>
            <p:ph type="ctrTitle"/>
          </p:nvPr>
        </p:nvSpPr>
        <p:spPr>
          <a:xfrm>
            <a:off x="1981200" y="2"/>
            <a:ext cx="8262938" cy="1008791"/>
          </a:xfrm>
        </p:spPr>
        <p:txBody>
          <a:bodyPr>
            <a:normAutofit/>
          </a:bodyPr>
          <a:lstStyle/>
          <a:p>
            <a:pPr algn="l" eaLnBrk="1" hangingPunct="1"/>
            <a:r>
              <a:rPr lang="en-US" altLang="en-US" sz="3600" b="1" dirty="0">
                <a:solidFill>
                  <a:srgbClr val="F78E20"/>
                </a:solidFill>
                <a:latin typeface="Arial" panose="020B0604020202020204" pitchFamily="34" charset="0"/>
                <a:cs typeface="Arial" panose="020B0604020202020204" pitchFamily="34" charset="0"/>
              </a:rPr>
              <a:t>Habit 1 – Be Proactive!</a:t>
            </a:r>
          </a:p>
        </p:txBody>
      </p:sp>
      <p:sp>
        <p:nvSpPr>
          <p:cNvPr id="3" name="Subtitle 2"/>
          <p:cNvSpPr>
            <a:spLocks noGrp="1"/>
          </p:cNvSpPr>
          <p:nvPr>
            <p:ph type="subTitle" idx="1"/>
          </p:nvPr>
        </p:nvSpPr>
        <p:spPr>
          <a:xfrm>
            <a:off x="2124324" y="1463040"/>
            <a:ext cx="8262938" cy="4963886"/>
          </a:xfrm>
        </p:spPr>
        <p:txBody>
          <a:bodyPr>
            <a:normAutofit fontScale="25000" lnSpcReduction="20000"/>
          </a:bodyPr>
          <a:lstStyle/>
          <a:p>
            <a:endParaRPr lang="en-US" sz="11200" dirty="0">
              <a:solidFill>
                <a:schemeClr val="bg1"/>
              </a:solidFill>
            </a:endParaRPr>
          </a:p>
          <a:p>
            <a:r>
              <a:rPr lang="en-US" sz="11200" dirty="0">
                <a:solidFill>
                  <a:schemeClr val="bg1"/>
                </a:solidFill>
              </a:rPr>
              <a:t>Define the habit.</a:t>
            </a:r>
          </a:p>
          <a:p>
            <a:r>
              <a:rPr lang="en-US" sz="11200" dirty="0">
                <a:solidFill>
                  <a:schemeClr val="bg1"/>
                </a:solidFill>
              </a:rPr>
              <a:t>What does it mean to be proactive?</a:t>
            </a:r>
          </a:p>
          <a:p>
            <a:endParaRPr lang="en-US" sz="11200" dirty="0">
              <a:solidFill>
                <a:schemeClr val="bg1"/>
              </a:solidFill>
            </a:endParaRPr>
          </a:p>
          <a:p>
            <a:r>
              <a:rPr lang="en-US" sz="9600" dirty="0"/>
              <a:t>Habit 1 – Be proactive. Your life doesn't just "happen." Whether you know it or not, it is carefully designed by you.  Be proactive is about taking responsibility for your life. You can't keep blaming everything on your parents or grandparents. Proactive people recognize that they are "response-able.“ A proactive person uses proactive language--I can, I will, I prefer, etc. A reactive person uses reactive language--I can't, I have to, if only. Reactive people believe they are not responsible for what they say and do--they have no choice. Work on the things you can control.</a:t>
            </a:r>
          </a:p>
          <a:p>
            <a:r>
              <a:rPr lang="en-US" sz="9600" dirty="0"/>
              <a:t>Expand your circle of control and reduce your circle of influence!</a:t>
            </a:r>
          </a:p>
          <a:p>
            <a:pPr algn="l" eaLnBrk="1" hangingPunct="1">
              <a:buClr>
                <a:schemeClr val="bg1"/>
              </a:buClr>
              <a:buFont typeface="Arial" panose="020B0604020202020204" pitchFamily="34" charset="0"/>
              <a:buChar char="•"/>
            </a:pPr>
            <a:endParaRPr lang="en-US" altLang="en-US" sz="11200" dirty="0">
              <a:solidFill>
                <a:schemeClr val="bg1"/>
              </a:solidFill>
              <a:latin typeface="Helvetica Neue" charset="0"/>
            </a:endParaRPr>
          </a:p>
          <a:p>
            <a:pPr eaLnBrk="1" hangingPunct="1"/>
            <a:endParaRPr lang="en-US" altLang="en-US" sz="11200" dirty="0">
              <a:solidFill>
                <a:schemeClr val="bg1"/>
              </a:solidFill>
              <a:latin typeface="Helvetica Neue" charset="0"/>
            </a:endParaRPr>
          </a:p>
          <a:p>
            <a:pPr eaLnBrk="1" hangingPunct="1"/>
            <a:endParaRPr lang="en-US" altLang="en-US" dirty="0">
              <a:solidFill>
                <a:srgbClr val="898989"/>
              </a:solidFill>
              <a:latin typeface="Helvetica Neue Light" pitchFamily="-109" charset="0"/>
            </a:endParaRPr>
          </a:p>
        </p:txBody>
      </p:sp>
      <p:pic>
        <p:nvPicPr>
          <p:cNvPr id="5" name="Picture 4" descr="TEACHING FELLOWS ICON CUT OUT.png"/>
          <p:cNvPicPr>
            <a:picLocks noChangeAspect="1"/>
          </p:cNvPicPr>
          <p:nvPr/>
        </p:nvPicPr>
        <p:blipFill>
          <a:blip r:embed="rId3">
            <a:duotone>
              <a:schemeClr val="bg1"/>
              <a:srgbClr val="FFF1C1"/>
            </a:duotone>
          </a:blip>
          <a:stretch>
            <a:fillRect/>
          </a:stretch>
        </p:blipFill>
        <p:spPr>
          <a:xfrm>
            <a:off x="1894454" y="6054918"/>
            <a:ext cx="459740" cy="457200"/>
          </a:xfrm>
          <a:prstGeom prst="rect">
            <a:avLst/>
          </a:prstGeom>
        </p:spPr>
      </p:pic>
      <p:pic>
        <p:nvPicPr>
          <p:cNvPr id="2" name="Picture 1">
            <a:extLst>
              <a:ext uri="{FF2B5EF4-FFF2-40B4-BE49-F238E27FC236}">
                <a16:creationId xmlns:a16="http://schemas.microsoft.com/office/drawing/2014/main" id="{5A60AF07-6ED2-4D65-A0DD-253F5B41538E}"/>
              </a:ext>
            </a:extLst>
          </p:cNvPr>
          <p:cNvPicPr>
            <a:picLocks noChangeAspect="1"/>
          </p:cNvPicPr>
          <p:nvPr/>
        </p:nvPicPr>
        <p:blipFill>
          <a:blip r:embed="rId4"/>
          <a:stretch>
            <a:fillRect/>
          </a:stretch>
        </p:blipFill>
        <p:spPr>
          <a:xfrm>
            <a:off x="10827793" y="187754"/>
            <a:ext cx="1281189" cy="1281189"/>
          </a:xfrm>
          <a:prstGeom prst="rect">
            <a:avLst/>
          </a:prstGeom>
        </p:spPr>
      </p:pic>
    </p:spTree>
    <p:extLst>
      <p:ext uri="{BB962C8B-B14F-4D97-AF65-F5344CB8AC3E}">
        <p14:creationId xmlns:p14="http://schemas.microsoft.com/office/powerpoint/2010/main" val="28136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EE5BE-5C28-4819-8E67-0292108707FD}"/>
              </a:ext>
            </a:extLst>
          </p:cNvPr>
          <p:cNvPicPr>
            <a:picLocks noChangeAspect="1"/>
          </p:cNvPicPr>
          <p:nvPr/>
        </p:nvPicPr>
        <p:blipFill>
          <a:blip r:embed="rId3"/>
          <a:stretch>
            <a:fillRect/>
          </a:stretch>
        </p:blipFill>
        <p:spPr>
          <a:xfrm>
            <a:off x="1630680" y="0"/>
            <a:ext cx="9235440" cy="692658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5753B55-6BA1-4DFB-B210-B23E0C936063}"/>
                  </a:ext>
                </a:extLst>
              </p14:cNvPr>
              <p14:cNvContentPartPr/>
              <p14:nvPr/>
            </p14:nvContentPartPr>
            <p14:xfrm>
              <a:off x="8934277" y="5473012"/>
              <a:ext cx="1017443" cy="801000"/>
            </p14:xfrm>
          </p:contentPart>
        </mc:Choice>
        <mc:Fallback xmlns="">
          <p:pic>
            <p:nvPicPr>
              <p:cNvPr id="3" name="Ink 2">
                <a:extLst>
                  <a:ext uri="{FF2B5EF4-FFF2-40B4-BE49-F238E27FC236}">
                    <a16:creationId xmlns:a16="http://schemas.microsoft.com/office/drawing/2014/main" xmlns:p14="http://schemas.microsoft.com/office/powerpoint/2010/main" xmlns="" id="{C5753B55-6BA1-4DFB-B210-B23E0C936063}"/>
                  </a:ext>
                </a:extLst>
              </p:cNvPr>
              <p:cNvPicPr/>
              <p:nvPr/>
            </p:nvPicPr>
            <p:blipFill>
              <a:blip r:embed="rId5"/>
              <a:stretch>
                <a:fillRect/>
              </a:stretch>
            </p:blipFill>
            <p:spPr>
              <a:xfrm>
                <a:off x="8880292" y="5365012"/>
                <a:ext cx="1125414" cy="101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07604A4-2083-484F-9AA6-D711723A2D34}"/>
                  </a:ext>
                </a:extLst>
              </p14:cNvPr>
              <p14:cNvContentPartPr/>
              <p14:nvPr/>
            </p14:nvContentPartPr>
            <p14:xfrm>
              <a:off x="8421817" y="4759269"/>
              <a:ext cx="134280" cy="389160"/>
            </p14:xfrm>
          </p:contentPart>
        </mc:Choice>
        <mc:Fallback xmlns="">
          <p:pic>
            <p:nvPicPr>
              <p:cNvPr id="4" name="Ink 3">
                <a:extLst>
                  <a:ext uri="{FF2B5EF4-FFF2-40B4-BE49-F238E27FC236}">
                    <a16:creationId xmlns:a16="http://schemas.microsoft.com/office/drawing/2014/main" id="{707604A4-2083-484F-9AA6-D711723A2D34}"/>
                  </a:ext>
                </a:extLst>
              </p:cNvPr>
              <p:cNvPicPr/>
              <p:nvPr/>
            </p:nvPicPr>
            <p:blipFill>
              <a:blip r:embed="rId7"/>
              <a:stretch>
                <a:fillRect/>
              </a:stretch>
            </p:blipFill>
            <p:spPr>
              <a:xfrm>
                <a:off x="8367817" y="4651629"/>
                <a:ext cx="241920" cy="604800"/>
              </a:xfrm>
              <a:prstGeom prst="rect">
                <a:avLst/>
              </a:prstGeom>
            </p:spPr>
          </p:pic>
        </mc:Fallback>
      </mc:AlternateContent>
      <p:pic>
        <p:nvPicPr>
          <p:cNvPr id="5" name="Picture 4">
            <a:extLst>
              <a:ext uri="{FF2B5EF4-FFF2-40B4-BE49-F238E27FC236}">
                <a16:creationId xmlns:a16="http://schemas.microsoft.com/office/drawing/2014/main" id="{DEF67DAD-83F3-4912-9A6B-E88618BA2327}"/>
              </a:ext>
            </a:extLst>
          </p:cNvPr>
          <p:cNvPicPr>
            <a:picLocks noChangeAspect="1"/>
          </p:cNvPicPr>
          <p:nvPr/>
        </p:nvPicPr>
        <p:blipFill>
          <a:blip r:embed="rId8"/>
          <a:stretch>
            <a:fillRect/>
          </a:stretch>
        </p:blipFill>
        <p:spPr>
          <a:xfrm>
            <a:off x="5535106" y="5065616"/>
            <a:ext cx="1426588" cy="1426588"/>
          </a:xfrm>
          <a:prstGeom prst="rect">
            <a:avLst/>
          </a:prstGeom>
        </p:spPr>
      </p:pic>
    </p:spTree>
    <p:extLst>
      <p:ext uri="{BB962C8B-B14F-4D97-AF65-F5344CB8AC3E}">
        <p14:creationId xmlns:p14="http://schemas.microsoft.com/office/powerpoint/2010/main" val="255731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8D90-E339-47C5-8B93-92BC4B45D89E}"/>
              </a:ext>
            </a:extLst>
          </p:cNvPr>
          <p:cNvSpPr>
            <a:spLocks noGrp="1"/>
          </p:cNvSpPr>
          <p:nvPr>
            <p:ph type="title"/>
          </p:nvPr>
        </p:nvSpPr>
        <p:spPr>
          <a:xfrm>
            <a:off x="629641" y="1359264"/>
            <a:ext cx="4577826" cy="5365435"/>
          </a:xfrm>
        </p:spPr>
        <p:txBody>
          <a:bodyPr vert="horz" lIns="91440" tIns="45720" rIns="91440" bIns="45720" rtlCol="0" anchor="t">
            <a:normAutofit/>
          </a:bodyPr>
          <a:lstStyle/>
          <a:p>
            <a:r>
              <a:rPr lang="en-US" dirty="0">
                <a:solidFill>
                  <a:srgbClr val="0070C0"/>
                </a:solidFill>
              </a:rPr>
              <a:t>Listen to your language!</a:t>
            </a:r>
            <a:br>
              <a:rPr lang="en-US" sz="4800" dirty="0"/>
            </a:br>
            <a:endParaRPr lang="en-US" sz="4800" dirty="0"/>
          </a:p>
        </p:txBody>
      </p:sp>
      <p:pic>
        <p:nvPicPr>
          <p:cNvPr id="5" name="Picture Placeholder 4">
            <a:extLst>
              <a:ext uri="{FF2B5EF4-FFF2-40B4-BE49-F238E27FC236}">
                <a16:creationId xmlns:a16="http://schemas.microsoft.com/office/drawing/2014/main" id="{738712E7-B1B5-4E09-9578-4680DBBFE767}"/>
              </a:ext>
            </a:extLst>
          </p:cNvPr>
          <p:cNvPicPr>
            <a:picLocks noGrp="1" noChangeAspect="1"/>
          </p:cNvPicPr>
          <p:nvPr>
            <p:ph type="pic" idx="1"/>
          </p:nvPr>
        </p:nvPicPr>
        <p:blipFill rotWithShape="1">
          <a:blip r:embed="rId2"/>
          <a:srcRect r="10215" b="1"/>
          <a:stretch/>
        </p:blipFill>
        <p:spPr>
          <a:xfrm>
            <a:off x="5342029" y="3549545"/>
            <a:ext cx="5105642" cy="3184395"/>
          </a:xfrm>
          <a:prstGeom prst="rect">
            <a:avLst/>
          </a:prstGeom>
        </p:spPr>
      </p:pic>
      <p:sp>
        <p:nvSpPr>
          <p:cNvPr id="4" name="Text Placeholder 3">
            <a:extLst>
              <a:ext uri="{FF2B5EF4-FFF2-40B4-BE49-F238E27FC236}">
                <a16:creationId xmlns:a16="http://schemas.microsoft.com/office/drawing/2014/main" id="{7F5971D0-458D-4419-9386-6AA04EBDB46B}"/>
              </a:ext>
            </a:extLst>
          </p:cNvPr>
          <p:cNvSpPr>
            <a:spLocks noGrp="1"/>
          </p:cNvSpPr>
          <p:nvPr>
            <p:ph type="body" sz="half" idx="2"/>
          </p:nvPr>
        </p:nvSpPr>
        <p:spPr/>
        <p:txBody>
          <a:bodyPr>
            <a:normAutofit fontScale="92500" lnSpcReduction="10000"/>
          </a:bodyPr>
          <a:lstStyle/>
          <a:p>
            <a:r>
              <a:rPr lang="en-US" dirty="0"/>
              <a:t>Proactive language</a:t>
            </a:r>
          </a:p>
          <a:p>
            <a:pPr marL="285750" indent="-285750">
              <a:buFont typeface="Wingdings" panose="05000000000000000000" pitchFamily="2" charset="2"/>
              <a:buChar char="§"/>
            </a:pPr>
            <a:r>
              <a:rPr lang="en-US" dirty="0"/>
              <a:t>I’ll do it!</a:t>
            </a:r>
          </a:p>
          <a:p>
            <a:pPr marL="285750" indent="-285750">
              <a:buFont typeface="Wingdings" panose="05000000000000000000" pitchFamily="2" charset="2"/>
              <a:buChar char="§"/>
            </a:pPr>
            <a:r>
              <a:rPr lang="en-US" dirty="0"/>
              <a:t>I can do better!</a:t>
            </a:r>
          </a:p>
          <a:p>
            <a:pPr marL="285750" indent="-285750">
              <a:buFont typeface="Wingdings" panose="05000000000000000000" pitchFamily="2" charset="2"/>
              <a:buChar char="§"/>
            </a:pPr>
            <a:r>
              <a:rPr lang="en-US" dirty="0"/>
              <a:t>Let’s look at all the options!</a:t>
            </a:r>
          </a:p>
          <a:p>
            <a:pPr marL="285750" indent="-285750">
              <a:buFont typeface="Wingdings" panose="05000000000000000000" pitchFamily="2" charset="2"/>
              <a:buChar char="§"/>
            </a:pPr>
            <a:r>
              <a:rPr lang="en-US" dirty="0"/>
              <a:t>I choose to…</a:t>
            </a:r>
          </a:p>
          <a:p>
            <a:pPr marL="285750" indent="-285750">
              <a:buFont typeface="Wingdings" panose="05000000000000000000" pitchFamily="2" charset="2"/>
              <a:buChar char="§"/>
            </a:pPr>
            <a:r>
              <a:rPr lang="en-US" dirty="0"/>
              <a:t>There’s </a:t>
            </a:r>
            <a:r>
              <a:rPr lang="en-US" dirty="0" err="1"/>
              <a:t>gotta</a:t>
            </a:r>
            <a:r>
              <a:rPr lang="en-US" dirty="0"/>
              <a:t> be a way!</a:t>
            </a:r>
          </a:p>
          <a:p>
            <a:r>
              <a:rPr lang="en-US" dirty="0"/>
              <a:t>Reactive language</a:t>
            </a:r>
          </a:p>
          <a:p>
            <a:pPr marL="285750" indent="-285750">
              <a:buFont typeface="Wingdings" panose="05000000000000000000" pitchFamily="2" charset="2"/>
              <a:buChar char="§"/>
            </a:pPr>
            <a:r>
              <a:rPr lang="en-US" dirty="0"/>
              <a:t>I’ll try</a:t>
            </a:r>
          </a:p>
          <a:p>
            <a:pPr marL="285750" indent="-285750">
              <a:buFont typeface="Wingdings" panose="05000000000000000000" pitchFamily="2" charset="2"/>
              <a:buChar char="§"/>
            </a:pPr>
            <a:r>
              <a:rPr lang="en-US" dirty="0"/>
              <a:t>That’s just who I am…</a:t>
            </a:r>
          </a:p>
          <a:p>
            <a:pPr marL="285750" indent="-285750">
              <a:buFont typeface="Wingdings" panose="05000000000000000000" pitchFamily="2" charset="2"/>
              <a:buChar char="§"/>
            </a:pPr>
            <a:r>
              <a:rPr lang="en-US" dirty="0"/>
              <a:t>There’s nothing I can do!</a:t>
            </a:r>
          </a:p>
          <a:p>
            <a:pPr marL="285750" indent="-285750">
              <a:buFont typeface="Wingdings" panose="05000000000000000000" pitchFamily="2" charset="2"/>
              <a:buChar char="§"/>
            </a:pPr>
            <a:r>
              <a:rPr lang="en-US" dirty="0"/>
              <a:t>I have to…</a:t>
            </a:r>
          </a:p>
          <a:p>
            <a:pPr marL="285750" indent="-285750">
              <a:buFont typeface="Wingdings" panose="05000000000000000000" pitchFamily="2" charset="2"/>
              <a:buChar char="§"/>
            </a:pPr>
            <a:r>
              <a:rPr lang="en-US" dirty="0"/>
              <a:t>I can’t</a:t>
            </a:r>
          </a:p>
        </p:txBody>
      </p:sp>
      <p:sp>
        <p:nvSpPr>
          <p:cNvPr id="3" name="TextBox 2">
            <a:extLst>
              <a:ext uri="{FF2B5EF4-FFF2-40B4-BE49-F238E27FC236}">
                <a16:creationId xmlns:a16="http://schemas.microsoft.com/office/drawing/2014/main" id="{8DA6B29A-42EB-4195-AD1B-934318537DE4}"/>
              </a:ext>
            </a:extLst>
          </p:cNvPr>
          <p:cNvSpPr txBox="1"/>
          <p:nvPr/>
        </p:nvSpPr>
        <p:spPr>
          <a:xfrm rot="1797805">
            <a:off x="6165922" y="1663887"/>
            <a:ext cx="5609933" cy="923330"/>
          </a:xfrm>
          <a:prstGeom prst="rect">
            <a:avLst/>
          </a:prstGeom>
          <a:noFill/>
        </p:spPr>
        <p:txBody>
          <a:bodyPr wrap="none" rtlCol="0">
            <a:spAutoFit/>
          </a:bodyPr>
          <a:lstStyle/>
          <a:p>
            <a:pPr algn="ctr"/>
            <a:r>
              <a:rPr lang="en-US" dirty="0">
                <a:solidFill>
                  <a:srgbClr val="FF0000"/>
                </a:solidFill>
              </a:rPr>
              <a:t>TALK ABOUT IT…</a:t>
            </a:r>
          </a:p>
          <a:p>
            <a:pPr algn="ctr"/>
            <a:r>
              <a:rPr lang="en-US" dirty="0">
                <a:solidFill>
                  <a:srgbClr val="FF0000"/>
                </a:solidFill>
              </a:rPr>
              <a:t>How can learning to listen for proactive/reactive language</a:t>
            </a:r>
          </a:p>
          <a:p>
            <a:pPr algn="ctr"/>
            <a:r>
              <a:rPr lang="en-US" dirty="0">
                <a:solidFill>
                  <a:srgbClr val="FF0000"/>
                </a:solidFill>
              </a:rPr>
              <a:t> help you in your classroom?</a:t>
            </a:r>
          </a:p>
        </p:txBody>
      </p:sp>
      <p:pic>
        <p:nvPicPr>
          <p:cNvPr id="6" name="Picture 5">
            <a:extLst>
              <a:ext uri="{FF2B5EF4-FFF2-40B4-BE49-F238E27FC236}">
                <a16:creationId xmlns:a16="http://schemas.microsoft.com/office/drawing/2014/main" id="{4783FD88-FEC9-4F58-B929-9ABC6D07FF71}"/>
              </a:ext>
            </a:extLst>
          </p:cNvPr>
          <p:cNvPicPr>
            <a:picLocks noChangeAspect="1"/>
          </p:cNvPicPr>
          <p:nvPr/>
        </p:nvPicPr>
        <p:blipFill>
          <a:blip r:embed="rId3"/>
          <a:stretch>
            <a:fillRect/>
          </a:stretch>
        </p:blipFill>
        <p:spPr>
          <a:xfrm>
            <a:off x="10741259" y="324659"/>
            <a:ext cx="890274" cy="890274"/>
          </a:xfrm>
          <a:prstGeom prst="rect">
            <a:avLst/>
          </a:prstGeom>
        </p:spPr>
      </p:pic>
    </p:spTree>
    <p:extLst>
      <p:ext uri="{BB962C8B-B14F-4D97-AF65-F5344CB8AC3E}">
        <p14:creationId xmlns:p14="http://schemas.microsoft.com/office/powerpoint/2010/main" val="6944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38A656-226A-4C3C-B48C-B3FD054233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3040" y="110490"/>
            <a:ext cx="8854440" cy="664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74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habit 1">
            <a:extLst>
              <a:ext uri="{FF2B5EF4-FFF2-40B4-BE49-F238E27FC236}">
                <a16:creationId xmlns:a16="http://schemas.microsoft.com/office/drawing/2014/main" id="{586AD917-B61D-476D-B3B8-A53AEA8B66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00"/>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EA0678-9263-4F4F-AE31-BA1E8F9D157D}"/>
              </a:ext>
            </a:extLst>
          </p:cNvPr>
          <p:cNvSpPr/>
          <p:nvPr/>
        </p:nvSpPr>
        <p:spPr>
          <a:xfrm rot="19540698">
            <a:off x="225858" y="797127"/>
            <a:ext cx="3444099" cy="1263869"/>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600"/>
              </a:spcAft>
            </a:pPr>
            <a:r>
              <a:rPr lang="en-US" sz="4000" b="1" dirty="0">
                <a:ln w="12700">
                  <a:solidFill>
                    <a:schemeClr val="tx2">
                      <a:lumMod val="75000"/>
                    </a:schemeClr>
                  </a:solidFill>
                  <a:prstDash val="solid"/>
                </a:ln>
                <a:effectLst>
                  <a:outerShdw dist="38100" dir="2640000" algn="bl" rotWithShape="0">
                    <a:schemeClr val="tx2">
                      <a:lumMod val="75000"/>
                    </a:schemeClr>
                  </a:outerShdw>
                </a:effectLst>
                <a:latin typeface="+mj-lt"/>
                <a:ea typeface="+mj-ea"/>
                <a:cs typeface="+mj-cs"/>
              </a:rPr>
              <a:t>Be a </a:t>
            </a:r>
          </a:p>
          <a:p>
            <a:pPr>
              <a:lnSpc>
                <a:spcPct val="90000"/>
              </a:lnSpc>
              <a:spcBef>
                <a:spcPct val="0"/>
              </a:spcBef>
              <a:spcAft>
                <a:spcPts val="600"/>
              </a:spcAft>
            </a:pPr>
            <a:r>
              <a:rPr lang="en-US" sz="4000" b="1" dirty="0">
                <a:ln w="12700">
                  <a:solidFill>
                    <a:schemeClr val="tx2">
                      <a:lumMod val="75000"/>
                    </a:schemeClr>
                  </a:solidFill>
                  <a:prstDash val="solid"/>
                </a:ln>
                <a:effectLst>
                  <a:outerShdw dist="38100" dir="2640000" algn="bl" rotWithShape="0">
                    <a:schemeClr val="tx2">
                      <a:lumMod val="75000"/>
                    </a:schemeClr>
                  </a:outerShdw>
                </a:effectLst>
                <a:latin typeface="+mj-lt"/>
                <a:ea typeface="+mj-ea"/>
                <a:cs typeface="+mj-cs"/>
              </a:rPr>
              <a:t>	CAN DO </a:t>
            </a:r>
          </a:p>
          <a:p>
            <a:pPr algn="r">
              <a:lnSpc>
                <a:spcPct val="90000"/>
              </a:lnSpc>
              <a:spcBef>
                <a:spcPct val="0"/>
              </a:spcBef>
              <a:spcAft>
                <a:spcPts val="600"/>
              </a:spcAft>
            </a:pPr>
            <a:r>
              <a:rPr lang="en-US" sz="4000" b="1" dirty="0">
                <a:ln w="12700">
                  <a:solidFill>
                    <a:schemeClr val="tx2">
                      <a:lumMod val="75000"/>
                    </a:schemeClr>
                  </a:solidFill>
                  <a:prstDash val="solid"/>
                </a:ln>
                <a:effectLst>
                  <a:outerShdw dist="38100" dir="2640000" algn="bl" rotWithShape="0">
                    <a:schemeClr val="tx2">
                      <a:lumMod val="75000"/>
                    </a:schemeClr>
                  </a:outerShdw>
                </a:effectLst>
                <a:latin typeface="+mj-lt"/>
                <a:ea typeface="+mj-ea"/>
                <a:cs typeface="+mj-cs"/>
              </a:rPr>
              <a:t>person!</a:t>
            </a:r>
            <a:endParaRPr lang="en-US" sz="4000" b="1" cap="none" spc="0" dirty="0">
              <a:ln w="12700">
                <a:solidFill>
                  <a:schemeClr val="tx2">
                    <a:lumMod val="75000"/>
                  </a:schemeClr>
                </a:solidFill>
                <a:prstDash val="solid"/>
              </a:ln>
              <a:effectLst>
                <a:outerShdw dist="38100" dir="2640000" algn="bl" rotWithShape="0">
                  <a:schemeClr val="tx2">
                    <a:lumMod val="75000"/>
                  </a:schemeClr>
                </a:outerShdw>
              </a:effectLst>
              <a:latin typeface="+mj-lt"/>
              <a:ea typeface="+mj-ea"/>
              <a:cs typeface="+mj-cs"/>
            </a:endParaRPr>
          </a:p>
        </p:txBody>
      </p:sp>
    </p:spTree>
    <p:extLst>
      <p:ext uri="{BB962C8B-B14F-4D97-AF65-F5344CB8AC3E}">
        <p14:creationId xmlns:p14="http://schemas.microsoft.com/office/powerpoint/2010/main" val="338409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1683793" y="1280160"/>
            <a:ext cx="9144000" cy="5438692"/>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9" name="Title 1"/>
          <p:cNvSpPr>
            <a:spLocks noGrp="1"/>
          </p:cNvSpPr>
          <p:nvPr>
            <p:ph type="ctrTitle"/>
          </p:nvPr>
        </p:nvSpPr>
        <p:spPr>
          <a:xfrm>
            <a:off x="1964531" y="-158514"/>
            <a:ext cx="8262938" cy="1008791"/>
          </a:xfrm>
        </p:spPr>
        <p:txBody>
          <a:bodyPr>
            <a:normAutofit/>
          </a:bodyPr>
          <a:lstStyle/>
          <a:p>
            <a:pPr algn="l" eaLnBrk="1" hangingPunct="1"/>
            <a:r>
              <a:rPr lang="en-US" altLang="en-US" sz="3600" b="1" dirty="0">
                <a:solidFill>
                  <a:srgbClr val="F78E20"/>
                </a:solidFill>
                <a:latin typeface="Arial" panose="020B0604020202020204" pitchFamily="34" charset="0"/>
                <a:cs typeface="Arial" panose="020B0604020202020204" pitchFamily="34" charset="0"/>
              </a:rPr>
              <a:t>Habit 1 – Be Proactive!</a:t>
            </a:r>
          </a:p>
        </p:txBody>
      </p:sp>
      <p:sp>
        <p:nvSpPr>
          <p:cNvPr id="3" name="Subtitle 2"/>
          <p:cNvSpPr>
            <a:spLocks noGrp="1"/>
          </p:cNvSpPr>
          <p:nvPr>
            <p:ph type="subTitle" idx="1"/>
          </p:nvPr>
        </p:nvSpPr>
        <p:spPr>
          <a:xfrm>
            <a:off x="2124324" y="1463040"/>
            <a:ext cx="8262938" cy="4963886"/>
          </a:xfrm>
        </p:spPr>
        <p:txBody>
          <a:bodyPr>
            <a:normAutofit fontScale="25000" lnSpcReduction="20000"/>
          </a:bodyPr>
          <a:lstStyle/>
          <a:p>
            <a:endParaRPr lang="en-US" sz="11200" dirty="0">
              <a:solidFill>
                <a:schemeClr val="bg1"/>
              </a:solidFill>
            </a:endParaRPr>
          </a:p>
          <a:p>
            <a:r>
              <a:rPr lang="en-US" sz="11200" dirty="0">
                <a:solidFill>
                  <a:schemeClr val="bg1"/>
                </a:solidFill>
              </a:rPr>
              <a:t> Practical Application…</a:t>
            </a:r>
          </a:p>
          <a:p>
            <a:r>
              <a:rPr lang="en-US" sz="11200" dirty="0">
                <a:solidFill>
                  <a:schemeClr val="bg1"/>
                </a:solidFill>
              </a:rPr>
              <a:t>Just push pause!</a:t>
            </a:r>
          </a:p>
          <a:p>
            <a:endParaRPr lang="en-US" sz="11200" dirty="0">
              <a:solidFill>
                <a:schemeClr val="bg1"/>
              </a:solidFill>
            </a:endParaRPr>
          </a:p>
          <a:p>
            <a:r>
              <a:rPr lang="en-US" sz="11200" dirty="0">
                <a:solidFill>
                  <a:schemeClr val="bg1"/>
                </a:solidFill>
              </a:rPr>
              <a:t>Stimulus Space Response</a:t>
            </a:r>
          </a:p>
          <a:p>
            <a:endParaRPr lang="en-US" sz="11200" dirty="0">
              <a:solidFill>
                <a:schemeClr val="bg1"/>
              </a:solidFill>
            </a:endParaRPr>
          </a:p>
          <a:p>
            <a:r>
              <a:rPr lang="en-US" sz="11200" dirty="0">
                <a:solidFill>
                  <a:schemeClr val="bg1"/>
                </a:solidFill>
              </a:rPr>
              <a:t>Classroom Management- Why is the “space” important for classroom management? – </a:t>
            </a:r>
          </a:p>
          <a:p>
            <a:endParaRPr lang="en-US" sz="11200" dirty="0">
              <a:solidFill>
                <a:schemeClr val="bg1"/>
              </a:solidFill>
            </a:endParaRPr>
          </a:p>
          <a:p>
            <a:r>
              <a:rPr lang="en-US" sz="11200" dirty="0">
                <a:solidFill>
                  <a:schemeClr val="bg1"/>
                </a:solidFill>
              </a:rPr>
              <a:t>Resource: Annette Breaux</a:t>
            </a:r>
          </a:p>
          <a:p>
            <a:pPr algn="l" eaLnBrk="1" hangingPunct="1">
              <a:buClr>
                <a:schemeClr val="bg1"/>
              </a:buClr>
              <a:buFont typeface="Arial" panose="020B0604020202020204" pitchFamily="34" charset="0"/>
              <a:buChar char="•"/>
            </a:pPr>
            <a:endParaRPr lang="en-US" altLang="en-US" sz="11200" dirty="0">
              <a:solidFill>
                <a:schemeClr val="bg1"/>
              </a:solidFill>
              <a:latin typeface="Helvetica Neue" charset="0"/>
            </a:endParaRPr>
          </a:p>
          <a:p>
            <a:pPr eaLnBrk="1" hangingPunct="1"/>
            <a:endParaRPr lang="en-US" altLang="en-US" sz="11200" dirty="0">
              <a:solidFill>
                <a:schemeClr val="bg1"/>
              </a:solidFill>
              <a:latin typeface="Helvetica Neue" charset="0"/>
            </a:endParaRPr>
          </a:p>
          <a:p>
            <a:pPr eaLnBrk="1" hangingPunct="1"/>
            <a:endParaRPr lang="en-US" altLang="en-US" dirty="0">
              <a:solidFill>
                <a:srgbClr val="898989"/>
              </a:solidFill>
              <a:latin typeface="Helvetica Neue Light" pitchFamily="-109" charset="0"/>
            </a:endParaRPr>
          </a:p>
        </p:txBody>
      </p:sp>
      <p:pic>
        <p:nvPicPr>
          <p:cNvPr id="5" name="Picture 4" descr="TEACHING FELLOWS ICON CUT OUT.png"/>
          <p:cNvPicPr>
            <a:picLocks noChangeAspect="1"/>
          </p:cNvPicPr>
          <p:nvPr/>
        </p:nvPicPr>
        <p:blipFill>
          <a:blip r:embed="rId3">
            <a:duotone>
              <a:schemeClr val="bg1"/>
              <a:srgbClr val="FFF1C1"/>
            </a:duotone>
          </a:blip>
          <a:stretch>
            <a:fillRect/>
          </a:stretch>
        </p:blipFill>
        <p:spPr>
          <a:xfrm>
            <a:off x="1894454" y="6054918"/>
            <a:ext cx="459740" cy="4572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084C837-BFCF-4054-B3EF-295787AAED5B}"/>
                  </a:ext>
                </a:extLst>
              </p14:cNvPr>
              <p14:cNvContentPartPr/>
              <p14:nvPr/>
            </p14:nvContentPartPr>
            <p14:xfrm>
              <a:off x="2822557" y="2583986"/>
              <a:ext cx="16920" cy="8280"/>
            </p14:xfrm>
          </p:contentPart>
        </mc:Choice>
        <mc:Fallback xmlns="">
          <p:pic>
            <p:nvPicPr>
              <p:cNvPr id="4" name="Ink 3">
                <a:extLst>
                  <a:ext uri="{FF2B5EF4-FFF2-40B4-BE49-F238E27FC236}">
                    <a16:creationId xmlns:a16="http://schemas.microsoft.com/office/drawing/2014/main" id="{F084C837-BFCF-4054-B3EF-295787AAED5B}"/>
                  </a:ext>
                </a:extLst>
              </p:cNvPr>
              <p:cNvPicPr/>
              <p:nvPr/>
            </p:nvPicPr>
            <p:blipFill>
              <a:blip r:embed="rId7"/>
              <a:stretch>
                <a:fillRect/>
              </a:stretch>
            </p:blipFill>
            <p:spPr>
              <a:xfrm>
                <a:off x="2768557" y="2475986"/>
                <a:ext cx="124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781666B-C508-4B53-AF7C-55C9EFD284E7}"/>
                  </a:ext>
                </a:extLst>
              </p14:cNvPr>
              <p14:cNvContentPartPr/>
              <p14:nvPr/>
            </p14:nvContentPartPr>
            <p14:xfrm>
              <a:off x="2862157" y="2544026"/>
              <a:ext cx="360" cy="360"/>
            </p14:xfrm>
          </p:contentPart>
        </mc:Choice>
        <mc:Fallback xmlns="">
          <p:pic>
            <p:nvPicPr>
              <p:cNvPr id="7" name="Ink 6">
                <a:extLst>
                  <a:ext uri="{FF2B5EF4-FFF2-40B4-BE49-F238E27FC236}">
                    <a16:creationId xmlns:a16="http://schemas.microsoft.com/office/drawing/2014/main" id="{4781666B-C508-4B53-AF7C-55C9EFD284E7}"/>
                  </a:ext>
                </a:extLst>
              </p:cNvPr>
              <p:cNvPicPr/>
              <p:nvPr/>
            </p:nvPicPr>
            <p:blipFill>
              <a:blip r:embed="rId9"/>
              <a:stretch>
                <a:fillRect/>
              </a:stretch>
            </p:blipFill>
            <p:spPr>
              <a:xfrm>
                <a:off x="2808517" y="243638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16BE838-1D1E-4B2B-9CCB-9C099AED470E}"/>
                  </a:ext>
                </a:extLst>
              </p14:cNvPr>
              <p14:cNvContentPartPr/>
              <p14:nvPr/>
            </p14:nvContentPartPr>
            <p14:xfrm>
              <a:off x="3927757" y="2756786"/>
              <a:ext cx="360" cy="3960"/>
            </p14:xfrm>
          </p:contentPart>
        </mc:Choice>
        <mc:Fallback xmlns="">
          <p:pic>
            <p:nvPicPr>
              <p:cNvPr id="8" name="Ink 7">
                <a:extLst>
                  <a:ext uri="{FF2B5EF4-FFF2-40B4-BE49-F238E27FC236}">
                    <a16:creationId xmlns:a16="http://schemas.microsoft.com/office/drawing/2014/main" id="{916BE838-1D1E-4B2B-9CCB-9C099AED470E}"/>
                  </a:ext>
                </a:extLst>
              </p:cNvPr>
              <p:cNvPicPr/>
              <p:nvPr/>
            </p:nvPicPr>
            <p:blipFill>
              <a:blip r:embed="rId11"/>
              <a:stretch>
                <a:fillRect/>
              </a:stretch>
            </p:blipFill>
            <p:spPr>
              <a:xfrm>
                <a:off x="3873757" y="2649146"/>
                <a:ext cx="10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31A47B1-D053-4B82-B122-1978920B459D}"/>
                  </a:ext>
                </a:extLst>
              </p14:cNvPr>
              <p14:cNvContentPartPr/>
              <p14:nvPr/>
            </p14:nvContentPartPr>
            <p14:xfrm>
              <a:off x="3967357" y="2742746"/>
              <a:ext cx="360" cy="3600"/>
            </p14:xfrm>
          </p:contentPart>
        </mc:Choice>
        <mc:Fallback xmlns="">
          <p:pic>
            <p:nvPicPr>
              <p:cNvPr id="9" name="Ink 8">
                <a:extLst>
                  <a:ext uri="{FF2B5EF4-FFF2-40B4-BE49-F238E27FC236}">
                    <a16:creationId xmlns:a16="http://schemas.microsoft.com/office/drawing/2014/main" id="{D31A47B1-D053-4B82-B122-1978920B459D}"/>
                  </a:ext>
                </a:extLst>
              </p:cNvPr>
              <p:cNvPicPr/>
              <p:nvPr/>
            </p:nvPicPr>
            <p:blipFill>
              <a:blip r:embed="rId13"/>
              <a:stretch>
                <a:fillRect/>
              </a:stretch>
            </p:blipFill>
            <p:spPr>
              <a:xfrm>
                <a:off x="3913717" y="2635106"/>
                <a:ext cx="1080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A4483533-DE2D-488B-A776-69AA33FA0BF2}"/>
                  </a:ext>
                </a:extLst>
              </p14:cNvPr>
              <p14:cNvContentPartPr/>
              <p14:nvPr/>
            </p14:nvContentPartPr>
            <p14:xfrm>
              <a:off x="4277317" y="2202386"/>
              <a:ext cx="360" cy="20880"/>
            </p14:xfrm>
          </p:contentPart>
        </mc:Choice>
        <mc:Fallback xmlns="">
          <p:pic>
            <p:nvPicPr>
              <p:cNvPr id="10" name="Ink 9">
                <a:extLst>
                  <a:ext uri="{FF2B5EF4-FFF2-40B4-BE49-F238E27FC236}">
                    <a16:creationId xmlns:a16="http://schemas.microsoft.com/office/drawing/2014/main" id="{A4483533-DE2D-488B-A776-69AA33FA0BF2}"/>
                  </a:ext>
                </a:extLst>
              </p:cNvPr>
              <p:cNvPicPr/>
              <p:nvPr/>
            </p:nvPicPr>
            <p:blipFill>
              <a:blip r:embed="rId15"/>
              <a:stretch>
                <a:fillRect/>
              </a:stretch>
            </p:blipFill>
            <p:spPr>
              <a:xfrm>
                <a:off x="4223317" y="2094386"/>
                <a:ext cx="108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5E173F1-8814-458F-869D-9B6C0F43E5E3}"/>
                  </a:ext>
                </a:extLst>
              </p14:cNvPr>
              <p14:cNvContentPartPr/>
              <p14:nvPr/>
            </p14:nvContentPartPr>
            <p14:xfrm>
              <a:off x="4277317" y="2202386"/>
              <a:ext cx="360" cy="14400"/>
            </p14:xfrm>
          </p:contentPart>
        </mc:Choice>
        <mc:Fallback xmlns="">
          <p:pic>
            <p:nvPicPr>
              <p:cNvPr id="11" name="Ink 10">
                <a:extLst>
                  <a:ext uri="{FF2B5EF4-FFF2-40B4-BE49-F238E27FC236}">
                    <a16:creationId xmlns:a16="http://schemas.microsoft.com/office/drawing/2014/main" id="{45E173F1-8814-458F-869D-9B6C0F43E5E3}"/>
                  </a:ext>
                </a:extLst>
              </p:cNvPr>
              <p:cNvPicPr/>
              <p:nvPr/>
            </p:nvPicPr>
            <p:blipFill>
              <a:blip r:embed="rId17"/>
              <a:stretch>
                <a:fillRect/>
              </a:stretch>
            </p:blipFill>
            <p:spPr>
              <a:xfrm>
                <a:off x="4223317" y="2094386"/>
                <a:ext cx="108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1A0F9DAC-EB81-4466-881B-AB037D88C8AC}"/>
                  </a:ext>
                </a:extLst>
              </p14:cNvPr>
              <p14:cNvContentPartPr/>
              <p14:nvPr/>
            </p14:nvContentPartPr>
            <p14:xfrm>
              <a:off x="3839917" y="2742746"/>
              <a:ext cx="360" cy="360"/>
            </p14:xfrm>
          </p:contentPart>
        </mc:Choice>
        <mc:Fallback xmlns="">
          <p:pic>
            <p:nvPicPr>
              <p:cNvPr id="12" name="Ink 11">
                <a:extLst>
                  <a:ext uri="{FF2B5EF4-FFF2-40B4-BE49-F238E27FC236}">
                    <a16:creationId xmlns:a16="http://schemas.microsoft.com/office/drawing/2014/main" id="{1A0F9DAC-EB81-4466-881B-AB037D88C8AC}"/>
                  </a:ext>
                </a:extLst>
              </p:cNvPr>
              <p:cNvPicPr/>
              <p:nvPr/>
            </p:nvPicPr>
            <p:blipFill>
              <a:blip r:embed="rId9"/>
              <a:stretch>
                <a:fillRect/>
              </a:stretch>
            </p:blipFill>
            <p:spPr>
              <a:xfrm>
                <a:off x="3786277" y="2635106"/>
                <a:ext cx="108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4" name="Ink 13">
                <a:extLst>
                  <a:ext uri="{FF2B5EF4-FFF2-40B4-BE49-F238E27FC236}">
                    <a16:creationId xmlns:a16="http://schemas.microsoft.com/office/drawing/2014/main" id="{5CD66C0E-62D7-42F1-9FE3-34F2F373E7AF}"/>
                  </a:ext>
                </a:extLst>
              </p14:cNvPr>
              <p14:cNvContentPartPr/>
              <p14:nvPr/>
            </p14:nvContentPartPr>
            <p14:xfrm>
              <a:off x="3721117" y="2710878"/>
              <a:ext cx="5040" cy="14760"/>
            </p14:xfrm>
          </p:contentPart>
        </mc:Choice>
        <mc:Fallback xmlns="">
          <p:pic>
            <p:nvPicPr>
              <p:cNvPr id="14" name="Ink 13">
                <a:extLst>
                  <a:ext uri="{FF2B5EF4-FFF2-40B4-BE49-F238E27FC236}">
                    <a16:creationId xmlns:a16="http://schemas.microsoft.com/office/drawing/2014/main" xmlns="" id="{5CD66C0E-62D7-42F1-9FE3-34F2F373E7AF}"/>
                  </a:ext>
                </a:extLst>
              </p:cNvPr>
              <p:cNvPicPr/>
              <p:nvPr/>
            </p:nvPicPr>
            <p:blipFill>
              <a:blip r:embed="rId22"/>
              <a:stretch>
                <a:fillRect/>
              </a:stretch>
            </p:blipFill>
            <p:spPr>
              <a:xfrm>
                <a:off x="3703117" y="2603238"/>
                <a:ext cx="40680" cy="230400"/>
              </a:xfrm>
              <a:prstGeom prst="rect">
                <a:avLst/>
              </a:prstGeom>
            </p:spPr>
          </p:pic>
        </mc:Fallback>
      </mc:AlternateContent>
      <p:pic>
        <p:nvPicPr>
          <p:cNvPr id="8196" name="Picture 4">
            <a:extLst>
              <a:ext uri="{FF2B5EF4-FFF2-40B4-BE49-F238E27FC236}">
                <a16:creationId xmlns:a16="http://schemas.microsoft.com/office/drawing/2014/main" id="{2F5E7E68-D770-46F9-A60E-AAF03B4CE70D}"/>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62157" y="4923614"/>
            <a:ext cx="1084304" cy="15459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A450324-2FD9-4640-B6E8-A6CDE3C92632}"/>
              </a:ext>
            </a:extLst>
          </p:cNvPr>
          <p:cNvPicPr>
            <a:picLocks noChangeAspect="1"/>
          </p:cNvPicPr>
          <p:nvPr/>
        </p:nvPicPr>
        <p:blipFill>
          <a:blip r:embed="rId24"/>
          <a:stretch>
            <a:fillRect/>
          </a:stretch>
        </p:blipFill>
        <p:spPr>
          <a:xfrm>
            <a:off x="8923019" y="4926930"/>
            <a:ext cx="1585187" cy="1585187"/>
          </a:xfrm>
          <a:prstGeom prst="rect">
            <a:avLst/>
          </a:prstGeom>
        </p:spPr>
      </p:pic>
      <p:pic>
        <p:nvPicPr>
          <p:cNvPr id="2" name="Picture 1">
            <a:extLst>
              <a:ext uri="{FF2B5EF4-FFF2-40B4-BE49-F238E27FC236}">
                <a16:creationId xmlns:a16="http://schemas.microsoft.com/office/drawing/2014/main" id="{9B46E2FB-C147-4567-A064-441C37494D33}"/>
              </a:ext>
            </a:extLst>
          </p:cNvPr>
          <p:cNvPicPr>
            <a:picLocks noChangeAspect="1"/>
          </p:cNvPicPr>
          <p:nvPr/>
        </p:nvPicPr>
        <p:blipFill>
          <a:blip r:embed="rId25"/>
          <a:stretch>
            <a:fillRect/>
          </a:stretch>
        </p:blipFill>
        <p:spPr>
          <a:xfrm>
            <a:off x="10827793" y="157576"/>
            <a:ext cx="1122584" cy="1122584"/>
          </a:xfrm>
          <a:prstGeom prst="rect">
            <a:avLst/>
          </a:prstGeom>
        </p:spPr>
      </p:pic>
    </p:spTree>
    <p:extLst>
      <p:ext uri="{BB962C8B-B14F-4D97-AF65-F5344CB8AC3E}">
        <p14:creationId xmlns:p14="http://schemas.microsoft.com/office/powerpoint/2010/main" val="297646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D61D-990F-466F-AFF5-C2A96147E5D1}"/>
              </a:ext>
            </a:extLst>
          </p:cNvPr>
          <p:cNvSpPr>
            <a:spLocks noGrp="1"/>
          </p:cNvSpPr>
          <p:nvPr>
            <p:ph type="title"/>
          </p:nvPr>
        </p:nvSpPr>
        <p:spPr>
          <a:xfrm>
            <a:off x="4384039" y="365125"/>
            <a:ext cx="7164493" cy="1325563"/>
          </a:xfrm>
        </p:spPr>
        <p:txBody>
          <a:bodyPr>
            <a:normAutofit/>
          </a:bodyPr>
          <a:lstStyle/>
          <a:p>
            <a:r>
              <a:rPr lang="en-US"/>
              <a:t>Decision Making Tools</a:t>
            </a:r>
          </a:p>
        </p:txBody>
      </p:sp>
      <p:pic>
        <p:nvPicPr>
          <p:cNvPr id="12" name="Picture 11">
            <a:extLst>
              <a:ext uri="{FF2B5EF4-FFF2-40B4-BE49-F238E27FC236}">
                <a16:creationId xmlns:a16="http://schemas.microsoft.com/office/drawing/2014/main" id="{0125E54E-A1C9-411E-882E-0D0D096AD9E5}"/>
              </a:ext>
            </a:extLst>
          </p:cNvPr>
          <p:cNvPicPr>
            <a:picLocks noChangeAspect="1"/>
          </p:cNvPicPr>
          <p:nvPr/>
        </p:nvPicPr>
        <p:blipFill rotWithShape="1">
          <a:blip r:embed="rId3"/>
          <a:srcRect l="29487" r="19110" b="1"/>
          <a:stretch/>
        </p:blipFill>
        <p:spPr>
          <a:xfrm>
            <a:off x="480060" y="1204374"/>
            <a:ext cx="3425957" cy="4448771"/>
          </a:xfrm>
          <a:prstGeom prst="rect">
            <a:avLst/>
          </a:prstGeom>
        </p:spPr>
      </p:pic>
      <p:graphicFrame>
        <p:nvGraphicFramePr>
          <p:cNvPr id="5" name="Content Placeholder 2">
            <a:extLst>
              <a:ext uri="{FF2B5EF4-FFF2-40B4-BE49-F238E27FC236}">
                <a16:creationId xmlns:a16="http://schemas.microsoft.com/office/drawing/2014/main" id="{7465A7A9-3336-498E-A302-DCB567425586}"/>
              </a:ext>
            </a:extLst>
          </p:cNvPr>
          <p:cNvGraphicFramePr>
            <a:graphicFrameLocks noGrp="1"/>
          </p:cNvGraphicFramePr>
          <p:nvPr>
            <p:ph idx="1"/>
          </p:nvPr>
        </p:nvGraphicFramePr>
        <p:xfrm>
          <a:off x="4387515" y="2022601"/>
          <a:ext cx="7161017" cy="4154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A6B00D36-C9F1-4042-AEB1-9166751558EB}"/>
              </a:ext>
            </a:extLst>
          </p:cNvPr>
          <p:cNvPicPr>
            <a:picLocks noChangeAspect="1"/>
          </p:cNvPicPr>
          <p:nvPr/>
        </p:nvPicPr>
        <p:blipFill>
          <a:blip r:embed="rId9"/>
          <a:stretch>
            <a:fillRect/>
          </a:stretch>
        </p:blipFill>
        <p:spPr>
          <a:xfrm>
            <a:off x="11047789" y="225609"/>
            <a:ext cx="978765" cy="978765"/>
          </a:xfrm>
          <a:prstGeom prst="rect">
            <a:avLst/>
          </a:prstGeom>
        </p:spPr>
      </p:pic>
    </p:spTree>
    <p:extLst>
      <p:ext uri="{BB962C8B-B14F-4D97-AF65-F5344CB8AC3E}">
        <p14:creationId xmlns:p14="http://schemas.microsoft.com/office/powerpoint/2010/main" val="369975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5">
            <a:extLst>
              <a:ext uri="{FF2B5EF4-FFF2-40B4-BE49-F238E27FC236}">
                <a16:creationId xmlns:a16="http://schemas.microsoft.com/office/drawing/2014/main" id="{E38066F2-4BDD-4A07-B573-E4334D5844B8}"/>
              </a:ext>
            </a:extLst>
          </p:cNvPr>
          <p:cNvSpPr/>
          <p:nvPr/>
        </p:nvSpPr>
        <p:spPr>
          <a:xfrm flipH="1">
            <a:off x="914400" y="1827001"/>
            <a:ext cx="10972800" cy="4389162"/>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 </a:t>
            </a:r>
          </a:p>
          <a:p>
            <a:pPr algn="ctr">
              <a:defRPr/>
            </a:pPr>
            <a:endParaRPr lang="en-US" sz="2400" dirty="0"/>
          </a:p>
          <a:p>
            <a:pPr algn="ctr">
              <a:defRPr/>
            </a:pPr>
            <a:endParaRPr lang="en-US" sz="2400" dirty="0"/>
          </a:p>
          <a:p>
            <a:pPr algn="ctr">
              <a:defRPr/>
            </a:pPr>
            <a:endParaRPr lang="en-US" sz="2400" dirty="0"/>
          </a:p>
          <a:p>
            <a:pPr algn="ctr">
              <a:defRPr/>
            </a:pPr>
            <a:endParaRPr lang="en-US" sz="2400" dirty="0"/>
          </a:p>
          <a:p>
            <a:pPr algn="ctr">
              <a:defRPr/>
            </a:pPr>
            <a:r>
              <a:rPr lang="en-US" sz="2400" dirty="0">
                <a:solidFill>
                  <a:schemeClr val="bg2"/>
                </a:solidFill>
              </a:rPr>
              <a:t>If you had unlimited time and resources for a dream vacation, where would you go?</a:t>
            </a:r>
          </a:p>
          <a:p>
            <a:pPr algn="ctr">
              <a:defRPr/>
            </a:pPr>
            <a:r>
              <a:rPr lang="en-US" sz="2400" dirty="0">
                <a:solidFill>
                  <a:schemeClr val="bg2"/>
                </a:solidFill>
              </a:rPr>
              <a:t>Line up A to Z by first letter of your dream vacation spot.</a:t>
            </a:r>
          </a:p>
          <a:p>
            <a:pPr algn="ctr">
              <a:defRPr/>
            </a:pPr>
            <a:endParaRPr lang="en-US" sz="2400" dirty="0">
              <a:solidFill>
                <a:schemeClr val="bg2"/>
              </a:solidFill>
            </a:endParaRPr>
          </a:p>
          <a:p>
            <a:pPr algn="ctr">
              <a:defRPr/>
            </a:pPr>
            <a:r>
              <a:rPr lang="en-US" sz="2400" dirty="0">
                <a:solidFill>
                  <a:schemeClr val="bg2"/>
                </a:solidFill>
              </a:rPr>
              <a:t>Turn to the person beside you and discuss the meaning of the following quote from the book:</a:t>
            </a:r>
          </a:p>
          <a:p>
            <a:pPr algn="ctr">
              <a:defRPr/>
            </a:pPr>
            <a:endParaRPr lang="en-US" sz="2400" dirty="0">
              <a:solidFill>
                <a:schemeClr val="bg2"/>
              </a:solidFill>
            </a:endParaRPr>
          </a:p>
          <a:p>
            <a:pPr algn="ctr">
              <a:defRPr/>
            </a:pPr>
            <a:r>
              <a:rPr lang="en-US" sz="2400" dirty="0">
                <a:solidFill>
                  <a:schemeClr val="bg2"/>
                </a:solidFill>
              </a:rPr>
              <a:t>We first make our habits, then our habits make us. (English Poet)</a:t>
            </a:r>
          </a:p>
          <a:p>
            <a:pPr algn="ctr">
              <a:defRPr/>
            </a:pPr>
            <a:endParaRPr lang="en-US" sz="2400" dirty="0"/>
          </a:p>
          <a:p>
            <a:pPr algn="ctr">
              <a:defRPr/>
            </a:pPr>
            <a:endParaRPr lang="en-US" sz="2400" dirty="0"/>
          </a:p>
          <a:p>
            <a:pPr algn="ctr">
              <a:defRPr/>
            </a:pPr>
            <a:endParaRPr lang="en-US" sz="2400" dirty="0"/>
          </a:p>
          <a:p>
            <a:pPr algn="ctr">
              <a:defRPr/>
            </a:pPr>
            <a:endParaRPr lang="en-US" sz="2400" dirty="0"/>
          </a:p>
          <a:p>
            <a:pPr algn="ctr">
              <a:defRPr/>
            </a:pPr>
            <a:endParaRPr lang="en-US" sz="2400" dirty="0"/>
          </a:p>
        </p:txBody>
      </p:sp>
      <p:sp>
        <p:nvSpPr>
          <p:cNvPr id="3" name="Title 1">
            <a:extLst>
              <a:ext uri="{FF2B5EF4-FFF2-40B4-BE49-F238E27FC236}">
                <a16:creationId xmlns:a16="http://schemas.microsoft.com/office/drawing/2014/main" id="{4F9A3CE2-F2A6-4D7D-8192-D2D36DF55F2F}"/>
              </a:ext>
            </a:extLst>
          </p:cNvPr>
          <p:cNvSpPr txBox="1">
            <a:spLocks/>
          </p:cNvSpPr>
          <p:nvPr/>
        </p:nvSpPr>
        <p:spPr>
          <a:xfrm>
            <a:off x="1985554" y="1367246"/>
            <a:ext cx="5913121" cy="11234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600" b="1">
              <a:solidFill>
                <a:srgbClr val="F78E20"/>
              </a:solidFill>
              <a:latin typeface="Arial" panose="020B0604020202020204" pitchFamily="34" charset="0"/>
              <a:cs typeface="Arial" panose="020B0604020202020204" pitchFamily="34" charset="0"/>
            </a:endParaRPr>
          </a:p>
          <a:p>
            <a:endParaRPr lang="en-US" altLang="en-US" sz="3600" b="1">
              <a:solidFill>
                <a:srgbClr val="F78E20"/>
              </a:solidFill>
              <a:latin typeface="Arial" panose="020B0604020202020204" pitchFamily="34" charset="0"/>
              <a:cs typeface="Arial" panose="020B0604020202020204" pitchFamily="34" charset="0"/>
            </a:endParaRPr>
          </a:p>
          <a:p>
            <a:endParaRPr lang="en-US" altLang="en-US" sz="3600" b="1" dirty="0">
              <a:solidFill>
                <a:srgbClr val="F78E2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94869F9-D744-4FDC-BEEE-BE6441939A64}"/>
              </a:ext>
            </a:extLst>
          </p:cNvPr>
          <p:cNvSpPr/>
          <p:nvPr/>
        </p:nvSpPr>
        <p:spPr>
          <a:xfrm>
            <a:off x="444138" y="332380"/>
            <a:ext cx="5919954" cy="923330"/>
          </a:xfrm>
          <a:prstGeom prst="rect">
            <a:avLst/>
          </a:prstGeom>
          <a:solidFill>
            <a:schemeClr val="bg2"/>
          </a:solidFill>
          <a:ln>
            <a:solidFill>
              <a:schemeClr val="tx1">
                <a:lumMod val="50000"/>
                <a:lumOff val="50000"/>
              </a:schemeClr>
            </a:solidFill>
          </a:ln>
        </p:spPr>
        <p:txBody>
          <a:bodyPr wrap="none" lIns="91440" tIns="45720" rIns="91440" bIns="45720">
            <a:spAutoFit/>
          </a:bodyPr>
          <a:lstStyle/>
          <a:p>
            <a:pPr algn="ctr"/>
            <a:r>
              <a:rPr lang="en-US" sz="5400" b="1" dirty="0">
                <a:ln w="22225">
                  <a:solidFill>
                    <a:schemeClr val="accent2"/>
                  </a:solidFill>
                  <a:prstDash val="solid"/>
                </a:ln>
                <a:solidFill>
                  <a:srgbClr val="F78E20"/>
                </a:solidFill>
              </a:rPr>
              <a:t>Around the World…</a:t>
            </a:r>
            <a:endParaRPr lang="en-US" sz="5400" b="1" cap="none" spc="0" dirty="0">
              <a:ln w="22225">
                <a:solidFill>
                  <a:schemeClr val="accent2"/>
                </a:solidFill>
                <a:prstDash val="solid"/>
              </a:ln>
              <a:solidFill>
                <a:srgbClr val="F78E20"/>
              </a:solidFill>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950" y="154512"/>
            <a:ext cx="1212734" cy="1212734"/>
          </a:xfrm>
          <a:prstGeom prst="rect">
            <a:avLst/>
          </a:prstGeom>
        </p:spPr>
      </p:pic>
    </p:spTree>
    <p:extLst>
      <p:ext uri="{BB962C8B-B14F-4D97-AF65-F5344CB8AC3E}">
        <p14:creationId xmlns:p14="http://schemas.microsoft.com/office/powerpoint/2010/main" val="4151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anim calcmode="lin" valueType="num">
                                      <p:cBhvr additive="base">
                                        <p:cTn id="1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ADB6-A3BA-4553-8434-714BFA16FF00}"/>
              </a:ext>
            </a:extLst>
          </p:cNvPr>
          <p:cNvSpPr>
            <a:spLocks noGrp="1"/>
          </p:cNvSpPr>
          <p:nvPr>
            <p:ph type="title"/>
          </p:nvPr>
        </p:nvSpPr>
        <p:spPr>
          <a:xfrm>
            <a:off x="5894962" y="479493"/>
            <a:ext cx="5458838" cy="1325563"/>
          </a:xfrm>
        </p:spPr>
        <p:txBody>
          <a:bodyPr>
            <a:normAutofit/>
          </a:bodyPr>
          <a:lstStyle/>
          <a:p>
            <a:r>
              <a:rPr lang="en-US"/>
              <a:t>BABY STEPS</a:t>
            </a:r>
          </a:p>
        </p:txBody>
      </p:sp>
      <p:pic>
        <p:nvPicPr>
          <p:cNvPr id="57" name="Graphic 6" descr="Confused Person">
            <a:extLst>
              <a:ext uri="{FF2B5EF4-FFF2-40B4-BE49-F238E27FC236}">
                <a16:creationId xmlns:a16="http://schemas.microsoft.com/office/drawing/2014/main" id="{2A1A060B-0E82-4A7E-98DC-C2364E88F3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8" name="Content Placeholder 2">
            <a:extLst>
              <a:ext uri="{FF2B5EF4-FFF2-40B4-BE49-F238E27FC236}">
                <a16:creationId xmlns:a16="http://schemas.microsoft.com/office/drawing/2014/main" id="{FB19AE6B-2B31-4A15-8016-01655CEB7A57}"/>
              </a:ext>
            </a:extLst>
          </p:cNvPr>
          <p:cNvSpPr>
            <a:spLocks noGrp="1"/>
          </p:cNvSpPr>
          <p:nvPr>
            <p:ph idx="1"/>
          </p:nvPr>
        </p:nvSpPr>
        <p:spPr>
          <a:xfrm>
            <a:off x="5894962" y="1984443"/>
            <a:ext cx="5458838" cy="4192520"/>
          </a:xfrm>
        </p:spPr>
        <p:txBody>
          <a:bodyPr>
            <a:normAutofit/>
          </a:bodyPr>
          <a:lstStyle/>
          <a:p>
            <a:pPr marL="0" indent="0">
              <a:buNone/>
            </a:pPr>
            <a:r>
              <a:rPr lang="en-US"/>
              <a:t>TURN AND TALK…</a:t>
            </a:r>
          </a:p>
          <a:p>
            <a:pPr marL="0" indent="0">
              <a:buNone/>
            </a:pPr>
            <a:endParaRPr lang="en-US"/>
          </a:p>
          <a:p>
            <a:pPr marL="0" indent="0">
              <a:buNone/>
            </a:pPr>
            <a:r>
              <a:rPr lang="en-US"/>
              <a:t>Identify something in your circle of no control that you are always concerned about. Decide now to drop it. </a:t>
            </a:r>
          </a:p>
          <a:p>
            <a:pPr marL="0" indent="0">
              <a:buNone/>
            </a:pPr>
            <a:r>
              <a:rPr lang="en-US"/>
              <a:t>Give your talking partner one idea to help him/her be more proactive with his/her concern. </a:t>
            </a:r>
          </a:p>
        </p:txBody>
      </p:sp>
      <p:pic>
        <p:nvPicPr>
          <p:cNvPr id="3" name="Picture 2">
            <a:extLst>
              <a:ext uri="{FF2B5EF4-FFF2-40B4-BE49-F238E27FC236}">
                <a16:creationId xmlns:a16="http://schemas.microsoft.com/office/drawing/2014/main" id="{307FF692-6237-4B1B-9402-8B3554058355}"/>
              </a:ext>
            </a:extLst>
          </p:cNvPr>
          <p:cNvPicPr>
            <a:picLocks noChangeAspect="1"/>
          </p:cNvPicPr>
          <p:nvPr/>
        </p:nvPicPr>
        <p:blipFill>
          <a:blip r:embed="rId4"/>
          <a:stretch>
            <a:fillRect/>
          </a:stretch>
        </p:blipFill>
        <p:spPr>
          <a:xfrm>
            <a:off x="10456151" y="300106"/>
            <a:ext cx="1426588" cy="1426588"/>
          </a:xfrm>
          <a:prstGeom prst="rect">
            <a:avLst/>
          </a:prstGeom>
        </p:spPr>
      </p:pic>
    </p:spTree>
    <p:extLst>
      <p:ext uri="{BB962C8B-B14F-4D97-AF65-F5344CB8AC3E}">
        <p14:creationId xmlns:p14="http://schemas.microsoft.com/office/powerpoint/2010/main" val="423184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1653277" y="1300539"/>
            <a:ext cx="9144000" cy="5438692"/>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459" name="Title 1"/>
          <p:cNvSpPr>
            <a:spLocks noGrp="1"/>
          </p:cNvSpPr>
          <p:nvPr>
            <p:ph type="ctrTitle"/>
          </p:nvPr>
        </p:nvSpPr>
        <p:spPr>
          <a:xfrm>
            <a:off x="1964531" y="-158514"/>
            <a:ext cx="8262938" cy="1008791"/>
          </a:xfrm>
        </p:spPr>
        <p:txBody>
          <a:bodyPr>
            <a:normAutofit fontScale="90000"/>
          </a:bodyPr>
          <a:lstStyle/>
          <a:p>
            <a:pPr eaLnBrk="1" hangingPunct="1"/>
            <a:r>
              <a:rPr lang="en-US" altLang="en-US" sz="3600" b="1" dirty="0">
                <a:solidFill>
                  <a:srgbClr val="F78E20"/>
                </a:solidFill>
                <a:latin typeface="Arial" panose="020B0604020202020204" pitchFamily="34" charset="0"/>
                <a:cs typeface="Arial" panose="020B0604020202020204" pitchFamily="34" charset="0"/>
              </a:rPr>
              <a:t>Classroom resources: Children’s Lit</a:t>
            </a:r>
            <a:br>
              <a:rPr lang="en-US" altLang="en-US" sz="3600" b="1" dirty="0">
                <a:solidFill>
                  <a:srgbClr val="F78E20"/>
                </a:solidFill>
                <a:latin typeface="Arial" panose="020B0604020202020204" pitchFamily="34" charset="0"/>
                <a:cs typeface="Arial" panose="020B0604020202020204" pitchFamily="34" charset="0"/>
              </a:rPr>
            </a:br>
            <a:r>
              <a:rPr lang="en-US" altLang="en-US" sz="3600" b="1" dirty="0">
                <a:solidFill>
                  <a:srgbClr val="F78E20"/>
                </a:solidFill>
                <a:latin typeface="Arial" panose="020B0604020202020204" pitchFamily="34" charset="0"/>
                <a:cs typeface="Arial" panose="020B0604020202020204" pitchFamily="34" charset="0"/>
              </a:rPr>
              <a:t>Habit One Resources</a:t>
            </a:r>
          </a:p>
        </p:txBody>
      </p:sp>
      <p:pic>
        <p:nvPicPr>
          <p:cNvPr id="5" name="Picture 4" descr="TEACHING FELLOWS ICON CUT OUT.png"/>
          <p:cNvPicPr>
            <a:picLocks noChangeAspect="1"/>
          </p:cNvPicPr>
          <p:nvPr/>
        </p:nvPicPr>
        <p:blipFill>
          <a:blip r:embed="rId3">
            <a:duotone>
              <a:schemeClr val="bg1"/>
              <a:srgbClr val="FFF1C1"/>
            </a:duotone>
          </a:blip>
          <a:stretch>
            <a:fillRect/>
          </a:stretch>
        </p:blipFill>
        <p:spPr>
          <a:xfrm>
            <a:off x="1894454" y="6054918"/>
            <a:ext cx="459740" cy="4572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23498B0-BBAC-46B1-94FB-A40D1FFCE456}"/>
                  </a:ext>
                </a:extLst>
              </p14:cNvPr>
              <p14:cNvContentPartPr/>
              <p14:nvPr/>
            </p14:nvContentPartPr>
            <p14:xfrm>
              <a:off x="5867797" y="3196346"/>
              <a:ext cx="360" cy="8280"/>
            </p14:xfrm>
          </p:contentPart>
        </mc:Choice>
        <mc:Fallback xmlns="">
          <p:pic>
            <p:nvPicPr>
              <p:cNvPr id="2" name="Ink 1">
                <a:extLst>
                  <a:ext uri="{FF2B5EF4-FFF2-40B4-BE49-F238E27FC236}">
                    <a16:creationId xmlns:a16="http://schemas.microsoft.com/office/drawing/2014/main" id="{023498B0-BBAC-46B1-94FB-A40D1FFCE456}"/>
                  </a:ext>
                </a:extLst>
              </p:cNvPr>
              <p:cNvPicPr/>
              <p:nvPr/>
            </p:nvPicPr>
            <p:blipFill>
              <a:blip r:embed="rId5"/>
              <a:stretch>
                <a:fillRect/>
              </a:stretch>
            </p:blipFill>
            <p:spPr>
              <a:xfrm>
                <a:off x="5814157" y="3088346"/>
                <a:ext cx="108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084C837-BFCF-4054-B3EF-295787AAED5B}"/>
                  </a:ext>
                </a:extLst>
              </p14:cNvPr>
              <p14:cNvContentPartPr/>
              <p14:nvPr/>
            </p14:nvContentPartPr>
            <p14:xfrm>
              <a:off x="2822557" y="2583986"/>
              <a:ext cx="16920" cy="8280"/>
            </p14:xfrm>
          </p:contentPart>
        </mc:Choice>
        <mc:Fallback xmlns="">
          <p:pic>
            <p:nvPicPr>
              <p:cNvPr id="4" name="Ink 3">
                <a:extLst>
                  <a:ext uri="{FF2B5EF4-FFF2-40B4-BE49-F238E27FC236}">
                    <a16:creationId xmlns:a16="http://schemas.microsoft.com/office/drawing/2014/main" id="{F084C837-BFCF-4054-B3EF-295787AAED5B}"/>
                  </a:ext>
                </a:extLst>
              </p:cNvPr>
              <p:cNvPicPr/>
              <p:nvPr/>
            </p:nvPicPr>
            <p:blipFill>
              <a:blip r:embed="rId7"/>
              <a:stretch>
                <a:fillRect/>
              </a:stretch>
            </p:blipFill>
            <p:spPr>
              <a:xfrm>
                <a:off x="2768557" y="2475986"/>
                <a:ext cx="124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781666B-C508-4B53-AF7C-55C9EFD284E7}"/>
                  </a:ext>
                </a:extLst>
              </p14:cNvPr>
              <p14:cNvContentPartPr/>
              <p14:nvPr/>
            </p14:nvContentPartPr>
            <p14:xfrm>
              <a:off x="2862157" y="2544026"/>
              <a:ext cx="360" cy="360"/>
            </p14:xfrm>
          </p:contentPart>
        </mc:Choice>
        <mc:Fallback xmlns="">
          <p:pic>
            <p:nvPicPr>
              <p:cNvPr id="7" name="Ink 6">
                <a:extLst>
                  <a:ext uri="{FF2B5EF4-FFF2-40B4-BE49-F238E27FC236}">
                    <a16:creationId xmlns:a16="http://schemas.microsoft.com/office/drawing/2014/main" id="{4781666B-C508-4B53-AF7C-55C9EFD284E7}"/>
                  </a:ext>
                </a:extLst>
              </p:cNvPr>
              <p:cNvPicPr/>
              <p:nvPr/>
            </p:nvPicPr>
            <p:blipFill>
              <a:blip r:embed="rId9"/>
              <a:stretch>
                <a:fillRect/>
              </a:stretch>
            </p:blipFill>
            <p:spPr>
              <a:xfrm>
                <a:off x="2808517" y="243638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16BE838-1D1E-4B2B-9CCB-9C099AED470E}"/>
                  </a:ext>
                </a:extLst>
              </p14:cNvPr>
              <p14:cNvContentPartPr/>
              <p14:nvPr/>
            </p14:nvContentPartPr>
            <p14:xfrm>
              <a:off x="3927757" y="2756786"/>
              <a:ext cx="360" cy="3960"/>
            </p14:xfrm>
          </p:contentPart>
        </mc:Choice>
        <mc:Fallback xmlns="">
          <p:pic>
            <p:nvPicPr>
              <p:cNvPr id="8" name="Ink 7">
                <a:extLst>
                  <a:ext uri="{FF2B5EF4-FFF2-40B4-BE49-F238E27FC236}">
                    <a16:creationId xmlns:a16="http://schemas.microsoft.com/office/drawing/2014/main" id="{916BE838-1D1E-4B2B-9CCB-9C099AED470E}"/>
                  </a:ext>
                </a:extLst>
              </p:cNvPr>
              <p:cNvPicPr/>
              <p:nvPr/>
            </p:nvPicPr>
            <p:blipFill>
              <a:blip r:embed="rId11"/>
              <a:stretch>
                <a:fillRect/>
              </a:stretch>
            </p:blipFill>
            <p:spPr>
              <a:xfrm>
                <a:off x="3873757" y="2649146"/>
                <a:ext cx="10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31A47B1-D053-4B82-B122-1978920B459D}"/>
                  </a:ext>
                </a:extLst>
              </p14:cNvPr>
              <p14:cNvContentPartPr/>
              <p14:nvPr/>
            </p14:nvContentPartPr>
            <p14:xfrm>
              <a:off x="3967357" y="2742746"/>
              <a:ext cx="360" cy="3600"/>
            </p14:xfrm>
          </p:contentPart>
        </mc:Choice>
        <mc:Fallback xmlns="">
          <p:pic>
            <p:nvPicPr>
              <p:cNvPr id="9" name="Ink 8">
                <a:extLst>
                  <a:ext uri="{FF2B5EF4-FFF2-40B4-BE49-F238E27FC236}">
                    <a16:creationId xmlns:a16="http://schemas.microsoft.com/office/drawing/2014/main" id="{D31A47B1-D053-4B82-B122-1978920B459D}"/>
                  </a:ext>
                </a:extLst>
              </p:cNvPr>
              <p:cNvPicPr/>
              <p:nvPr/>
            </p:nvPicPr>
            <p:blipFill>
              <a:blip r:embed="rId13"/>
              <a:stretch>
                <a:fillRect/>
              </a:stretch>
            </p:blipFill>
            <p:spPr>
              <a:xfrm>
                <a:off x="3913717" y="2635106"/>
                <a:ext cx="1080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A4483533-DE2D-488B-A776-69AA33FA0BF2}"/>
                  </a:ext>
                </a:extLst>
              </p14:cNvPr>
              <p14:cNvContentPartPr/>
              <p14:nvPr/>
            </p14:nvContentPartPr>
            <p14:xfrm>
              <a:off x="4277317" y="2202386"/>
              <a:ext cx="360" cy="20880"/>
            </p14:xfrm>
          </p:contentPart>
        </mc:Choice>
        <mc:Fallback xmlns="">
          <p:pic>
            <p:nvPicPr>
              <p:cNvPr id="10" name="Ink 9">
                <a:extLst>
                  <a:ext uri="{FF2B5EF4-FFF2-40B4-BE49-F238E27FC236}">
                    <a16:creationId xmlns:a16="http://schemas.microsoft.com/office/drawing/2014/main" id="{A4483533-DE2D-488B-A776-69AA33FA0BF2}"/>
                  </a:ext>
                </a:extLst>
              </p:cNvPr>
              <p:cNvPicPr/>
              <p:nvPr/>
            </p:nvPicPr>
            <p:blipFill>
              <a:blip r:embed="rId15"/>
              <a:stretch>
                <a:fillRect/>
              </a:stretch>
            </p:blipFill>
            <p:spPr>
              <a:xfrm>
                <a:off x="4223317" y="2094386"/>
                <a:ext cx="108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5E173F1-8814-458F-869D-9B6C0F43E5E3}"/>
                  </a:ext>
                </a:extLst>
              </p14:cNvPr>
              <p14:cNvContentPartPr/>
              <p14:nvPr/>
            </p14:nvContentPartPr>
            <p14:xfrm>
              <a:off x="4277317" y="2202386"/>
              <a:ext cx="360" cy="14400"/>
            </p14:xfrm>
          </p:contentPart>
        </mc:Choice>
        <mc:Fallback xmlns="">
          <p:pic>
            <p:nvPicPr>
              <p:cNvPr id="11" name="Ink 10">
                <a:extLst>
                  <a:ext uri="{FF2B5EF4-FFF2-40B4-BE49-F238E27FC236}">
                    <a16:creationId xmlns:a16="http://schemas.microsoft.com/office/drawing/2014/main" id="{45E173F1-8814-458F-869D-9B6C0F43E5E3}"/>
                  </a:ext>
                </a:extLst>
              </p:cNvPr>
              <p:cNvPicPr/>
              <p:nvPr/>
            </p:nvPicPr>
            <p:blipFill>
              <a:blip r:embed="rId17"/>
              <a:stretch>
                <a:fillRect/>
              </a:stretch>
            </p:blipFill>
            <p:spPr>
              <a:xfrm>
                <a:off x="4223317" y="2094386"/>
                <a:ext cx="108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1A0F9DAC-EB81-4466-881B-AB037D88C8AC}"/>
                  </a:ext>
                </a:extLst>
              </p14:cNvPr>
              <p14:cNvContentPartPr/>
              <p14:nvPr/>
            </p14:nvContentPartPr>
            <p14:xfrm>
              <a:off x="3839917" y="2742746"/>
              <a:ext cx="360" cy="360"/>
            </p14:xfrm>
          </p:contentPart>
        </mc:Choice>
        <mc:Fallback xmlns="">
          <p:pic>
            <p:nvPicPr>
              <p:cNvPr id="12" name="Ink 11">
                <a:extLst>
                  <a:ext uri="{FF2B5EF4-FFF2-40B4-BE49-F238E27FC236}">
                    <a16:creationId xmlns:a16="http://schemas.microsoft.com/office/drawing/2014/main" id="{1A0F9DAC-EB81-4466-881B-AB037D88C8AC}"/>
                  </a:ext>
                </a:extLst>
              </p:cNvPr>
              <p:cNvPicPr/>
              <p:nvPr/>
            </p:nvPicPr>
            <p:blipFill>
              <a:blip r:embed="rId9"/>
              <a:stretch>
                <a:fillRect/>
              </a:stretch>
            </p:blipFill>
            <p:spPr>
              <a:xfrm>
                <a:off x="3786277" y="26351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D6596D50-B399-4746-9172-8D7B2545F15B}"/>
                  </a:ext>
                </a:extLst>
              </p14:cNvPr>
              <p14:cNvContentPartPr/>
              <p14:nvPr/>
            </p14:nvContentPartPr>
            <p14:xfrm>
              <a:off x="5215837" y="2042906"/>
              <a:ext cx="360" cy="37440"/>
            </p14:xfrm>
          </p:contentPart>
        </mc:Choice>
        <mc:Fallback xmlns="">
          <p:pic>
            <p:nvPicPr>
              <p:cNvPr id="13" name="Ink 12">
                <a:extLst>
                  <a:ext uri="{FF2B5EF4-FFF2-40B4-BE49-F238E27FC236}">
                    <a16:creationId xmlns:a16="http://schemas.microsoft.com/office/drawing/2014/main" id="{D6596D50-B399-4746-9172-8D7B2545F15B}"/>
                  </a:ext>
                </a:extLst>
              </p:cNvPr>
              <p:cNvPicPr/>
              <p:nvPr/>
            </p:nvPicPr>
            <p:blipFill>
              <a:blip r:embed="rId20"/>
              <a:stretch>
                <a:fillRect/>
              </a:stretch>
            </p:blipFill>
            <p:spPr>
              <a:xfrm>
                <a:off x="5161837" y="1935266"/>
                <a:ext cx="108000" cy="25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4" name="Ink 13">
                <a:extLst>
                  <a:ext uri="{FF2B5EF4-FFF2-40B4-BE49-F238E27FC236}">
                    <a16:creationId xmlns:a16="http://schemas.microsoft.com/office/drawing/2014/main" id="{DF50D532-55C9-4EB0-9FDD-0FCDE46A5F37}"/>
                  </a:ext>
                </a:extLst>
              </p14:cNvPr>
              <p14:cNvContentPartPr/>
              <p14:nvPr/>
            </p14:nvContentPartPr>
            <p14:xfrm>
              <a:off x="6011077" y="3717078"/>
              <a:ext cx="62280" cy="13680"/>
            </p14:xfrm>
          </p:contentPart>
        </mc:Choice>
        <mc:Fallback xmlns="">
          <p:pic>
            <p:nvPicPr>
              <p:cNvPr id="14" name="Ink 13">
                <a:extLst>
                  <a:ext uri="{FF2B5EF4-FFF2-40B4-BE49-F238E27FC236}">
                    <a16:creationId xmlns:a16="http://schemas.microsoft.com/office/drawing/2014/main" xmlns="" id="{DF50D532-55C9-4EB0-9FDD-0FCDE46A5F37}"/>
                  </a:ext>
                </a:extLst>
              </p:cNvPr>
              <p:cNvPicPr/>
              <p:nvPr/>
            </p:nvPicPr>
            <p:blipFill>
              <a:blip r:embed="rId22"/>
              <a:stretch>
                <a:fillRect/>
              </a:stretch>
            </p:blipFill>
            <p:spPr>
              <a:xfrm>
                <a:off x="5993077" y="3609438"/>
                <a:ext cx="97920" cy="22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5" name="Ink 14">
                <a:extLst>
                  <a:ext uri="{FF2B5EF4-FFF2-40B4-BE49-F238E27FC236}">
                    <a16:creationId xmlns:a16="http://schemas.microsoft.com/office/drawing/2014/main" id="{A2EF9C51-9E14-4C5D-87D7-BBA447A1668C}"/>
                  </a:ext>
                </a:extLst>
              </p14:cNvPr>
              <p14:cNvContentPartPr/>
              <p14:nvPr/>
            </p14:nvContentPartPr>
            <p14:xfrm>
              <a:off x="4841797" y="1995198"/>
              <a:ext cx="33120" cy="27720"/>
            </p14:xfrm>
          </p:contentPart>
        </mc:Choice>
        <mc:Fallback xmlns="">
          <p:pic>
            <p:nvPicPr>
              <p:cNvPr id="15" name="Ink 14">
                <a:extLst>
                  <a:ext uri="{FF2B5EF4-FFF2-40B4-BE49-F238E27FC236}">
                    <a16:creationId xmlns:a16="http://schemas.microsoft.com/office/drawing/2014/main" xmlns="" id="{A2EF9C51-9E14-4C5D-87D7-BBA447A1668C}"/>
                  </a:ext>
                </a:extLst>
              </p:cNvPr>
              <p:cNvPicPr/>
              <p:nvPr/>
            </p:nvPicPr>
            <p:blipFill>
              <a:blip r:embed="rId24"/>
              <a:stretch>
                <a:fillRect/>
              </a:stretch>
            </p:blipFill>
            <p:spPr>
              <a:xfrm>
                <a:off x="4824157" y="1887558"/>
                <a:ext cx="68760" cy="243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6" name="Ink 15">
                <a:extLst>
                  <a:ext uri="{FF2B5EF4-FFF2-40B4-BE49-F238E27FC236}">
                    <a16:creationId xmlns:a16="http://schemas.microsoft.com/office/drawing/2014/main" id="{BF19D0BF-86D7-42B2-A895-E0B4F8D2A6D5}"/>
                  </a:ext>
                </a:extLst>
              </p14:cNvPr>
              <p14:cNvContentPartPr/>
              <p14:nvPr/>
            </p14:nvContentPartPr>
            <p14:xfrm>
              <a:off x="3709957" y="2194278"/>
              <a:ext cx="3600" cy="360"/>
            </p14:xfrm>
          </p:contentPart>
        </mc:Choice>
        <mc:Fallback xmlns="">
          <p:pic>
            <p:nvPicPr>
              <p:cNvPr id="16" name="Ink 15">
                <a:extLst>
                  <a:ext uri="{FF2B5EF4-FFF2-40B4-BE49-F238E27FC236}">
                    <a16:creationId xmlns:a16="http://schemas.microsoft.com/office/drawing/2014/main" xmlns="" id="{BF19D0BF-86D7-42B2-A895-E0B4F8D2A6D5}"/>
                  </a:ext>
                </a:extLst>
              </p:cNvPr>
              <p:cNvPicPr/>
              <p:nvPr/>
            </p:nvPicPr>
            <p:blipFill>
              <a:blip r:embed="rId26"/>
              <a:stretch>
                <a:fillRect/>
              </a:stretch>
            </p:blipFill>
            <p:spPr>
              <a:xfrm>
                <a:off x="3691957" y="2086638"/>
                <a:ext cx="39240" cy="216000"/>
              </a:xfrm>
              <a:prstGeom prst="rect">
                <a:avLst/>
              </a:prstGeom>
            </p:spPr>
          </p:pic>
        </mc:Fallback>
      </mc:AlternateContent>
      <p:grpSp>
        <p:nvGrpSpPr>
          <p:cNvPr id="20" name="Group 19">
            <a:extLst>
              <a:ext uri="{FF2B5EF4-FFF2-40B4-BE49-F238E27FC236}">
                <a16:creationId xmlns:a16="http://schemas.microsoft.com/office/drawing/2014/main" id="{86E77150-8432-401F-8A3F-8D5DAE27BF69}"/>
              </a:ext>
            </a:extLst>
          </p:cNvPr>
          <p:cNvGrpSpPr/>
          <p:nvPr/>
        </p:nvGrpSpPr>
        <p:grpSpPr>
          <a:xfrm>
            <a:off x="4746397" y="1303638"/>
            <a:ext cx="40320" cy="71640"/>
            <a:chOff x="4746397" y="1303638"/>
            <a:chExt cx="40320" cy="716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7" name="Ink 16">
                  <a:extLst>
                    <a:ext uri="{FF2B5EF4-FFF2-40B4-BE49-F238E27FC236}">
                      <a16:creationId xmlns:a16="http://schemas.microsoft.com/office/drawing/2014/main" id="{C78F97CD-8B69-4207-9F02-AAAEA5C43036}"/>
                    </a:ext>
                  </a:extLst>
                </p14:cNvPr>
                <p14:cNvContentPartPr/>
                <p14:nvPr/>
              </p14:nvContentPartPr>
              <p14:xfrm>
                <a:off x="4746397" y="1366998"/>
                <a:ext cx="360" cy="8280"/>
              </p14:xfrm>
            </p:contentPart>
          </mc:Choice>
          <mc:Fallback xmlns="">
            <p:pic>
              <p:nvPicPr>
                <p:cNvPr id="17" name="Ink 16">
                  <a:extLst>
                    <a:ext uri="{FF2B5EF4-FFF2-40B4-BE49-F238E27FC236}">
                      <a16:creationId xmlns:a16="http://schemas.microsoft.com/office/drawing/2014/main" xmlns="" id="{C78F97CD-8B69-4207-9F02-AAAEA5C43036}"/>
                    </a:ext>
                  </a:extLst>
                </p:cNvPr>
                <p:cNvPicPr/>
                <p:nvPr/>
              </p:nvPicPr>
              <p:blipFill>
                <a:blip r:embed="rId28"/>
                <a:stretch>
                  <a:fillRect/>
                </a:stretch>
              </p:blipFill>
              <p:spPr>
                <a:xfrm>
                  <a:off x="4728757" y="1259358"/>
                  <a:ext cx="36000" cy="223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18" name="Ink 17">
                  <a:extLst>
                    <a:ext uri="{FF2B5EF4-FFF2-40B4-BE49-F238E27FC236}">
                      <a16:creationId xmlns:a16="http://schemas.microsoft.com/office/drawing/2014/main" id="{B6FC77F7-069A-4D02-9BA6-B809C18E6EF7}"/>
                    </a:ext>
                  </a:extLst>
                </p14:cNvPr>
                <p14:cNvContentPartPr/>
                <p14:nvPr/>
              </p14:nvContentPartPr>
              <p14:xfrm>
                <a:off x="4786357" y="1303638"/>
                <a:ext cx="360" cy="360"/>
              </p14:xfrm>
            </p:contentPart>
          </mc:Choice>
          <mc:Fallback xmlns="">
            <p:pic>
              <p:nvPicPr>
                <p:cNvPr id="18" name="Ink 17">
                  <a:extLst>
                    <a:ext uri="{FF2B5EF4-FFF2-40B4-BE49-F238E27FC236}">
                      <a16:creationId xmlns:a16="http://schemas.microsoft.com/office/drawing/2014/main" xmlns="" id="{B6FC77F7-069A-4D02-9BA6-B809C18E6EF7}"/>
                    </a:ext>
                  </a:extLst>
                </p:cNvPr>
                <p:cNvPicPr/>
                <p:nvPr/>
              </p:nvPicPr>
              <p:blipFill>
                <a:blip r:embed="rId30"/>
                <a:stretch>
                  <a:fillRect/>
                </a:stretch>
              </p:blipFill>
              <p:spPr>
                <a:xfrm>
                  <a:off x="4768357" y="1195998"/>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9" name="Ink 18">
                <a:extLst>
                  <a:ext uri="{FF2B5EF4-FFF2-40B4-BE49-F238E27FC236}">
                    <a16:creationId xmlns:a16="http://schemas.microsoft.com/office/drawing/2014/main" id="{03C553C2-DDDA-4D30-9C01-C55EBF34AB34}"/>
                  </a:ext>
                </a:extLst>
              </p14:cNvPr>
              <p14:cNvContentPartPr/>
              <p14:nvPr/>
            </p14:nvContentPartPr>
            <p14:xfrm>
              <a:off x="5152117" y="1820598"/>
              <a:ext cx="3600" cy="360"/>
            </p14:xfrm>
          </p:contentPart>
        </mc:Choice>
        <mc:Fallback xmlns="">
          <p:pic>
            <p:nvPicPr>
              <p:cNvPr id="19" name="Ink 18">
                <a:extLst>
                  <a:ext uri="{FF2B5EF4-FFF2-40B4-BE49-F238E27FC236}">
                    <a16:creationId xmlns:a16="http://schemas.microsoft.com/office/drawing/2014/main" xmlns="" id="{03C553C2-DDDA-4D30-9C01-C55EBF34AB34}"/>
                  </a:ext>
                </a:extLst>
              </p:cNvPr>
              <p:cNvPicPr/>
              <p:nvPr/>
            </p:nvPicPr>
            <p:blipFill>
              <a:blip r:embed="rId32"/>
              <a:stretch>
                <a:fillRect/>
              </a:stretch>
            </p:blipFill>
            <p:spPr>
              <a:xfrm>
                <a:off x="5134477" y="1712958"/>
                <a:ext cx="3924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1" name="Ink 20">
                <a:extLst>
                  <a:ext uri="{FF2B5EF4-FFF2-40B4-BE49-F238E27FC236}">
                    <a16:creationId xmlns:a16="http://schemas.microsoft.com/office/drawing/2014/main" id="{14DE25AE-ED32-47EA-9B66-9932F589C272}"/>
                  </a:ext>
                </a:extLst>
              </p14:cNvPr>
              <p14:cNvContentPartPr/>
              <p14:nvPr/>
            </p14:nvContentPartPr>
            <p14:xfrm>
              <a:off x="5004157" y="3182478"/>
              <a:ext cx="5040" cy="21960"/>
            </p14:xfrm>
          </p:contentPart>
        </mc:Choice>
        <mc:Fallback xmlns="">
          <p:pic>
            <p:nvPicPr>
              <p:cNvPr id="21" name="Ink 20">
                <a:extLst>
                  <a:ext uri="{FF2B5EF4-FFF2-40B4-BE49-F238E27FC236}">
                    <a16:creationId xmlns:a16="http://schemas.microsoft.com/office/drawing/2014/main" xmlns="" id="{14DE25AE-ED32-47EA-9B66-9932F589C272}"/>
                  </a:ext>
                </a:extLst>
              </p:cNvPr>
              <p:cNvPicPr/>
              <p:nvPr/>
            </p:nvPicPr>
            <p:blipFill>
              <a:blip r:embed="rId34"/>
              <a:stretch>
                <a:fillRect/>
              </a:stretch>
            </p:blipFill>
            <p:spPr>
              <a:xfrm>
                <a:off x="4986517" y="3074838"/>
                <a:ext cx="40680" cy="23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2" name="Ink 21">
                <a:extLst>
                  <a:ext uri="{FF2B5EF4-FFF2-40B4-BE49-F238E27FC236}">
                    <a16:creationId xmlns:a16="http://schemas.microsoft.com/office/drawing/2014/main" id="{CDB155E1-26EE-40A1-8AB1-B5EE2A0EC013}"/>
                  </a:ext>
                </a:extLst>
              </p14:cNvPr>
              <p14:cNvContentPartPr/>
              <p14:nvPr/>
            </p14:nvContentPartPr>
            <p14:xfrm>
              <a:off x="1653277" y="6041238"/>
              <a:ext cx="5400" cy="9720"/>
            </p14:xfrm>
          </p:contentPart>
        </mc:Choice>
        <mc:Fallback xmlns="">
          <p:pic>
            <p:nvPicPr>
              <p:cNvPr id="22" name="Ink 21">
                <a:extLst>
                  <a:ext uri="{FF2B5EF4-FFF2-40B4-BE49-F238E27FC236}">
                    <a16:creationId xmlns:a16="http://schemas.microsoft.com/office/drawing/2014/main" xmlns="" id="{CDB155E1-26EE-40A1-8AB1-B5EE2A0EC013}"/>
                  </a:ext>
                </a:extLst>
              </p:cNvPr>
              <p:cNvPicPr/>
              <p:nvPr/>
            </p:nvPicPr>
            <p:blipFill>
              <a:blip r:embed="rId36"/>
              <a:stretch>
                <a:fillRect/>
              </a:stretch>
            </p:blipFill>
            <p:spPr>
              <a:xfrm>
                <a:off x="1635637" y="5933238"/>
                <a:ext cx="41040" cy="22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3" name="Ink 22">
                <a:extLst>
                  <a:ext uri="{FF2B5EF4-FFF2-40B4-BE49-F238E27FC236}">
                    <a16:creationId xmlns:a16="http://schemas.microsoft.com/office/drawing/2014/main" id="{D0F46D13-79EE-499E-BA49-50929507FC59}"/>
                  </a:ext>
                </a:extLst>
              </p14:cNvPr>
              <p14:cNvContentPartPr/>
              <p14:nvPr/>
            </p14:nvContentPartPr>
            <p14:xfrm>
              <a:off x="1804837" y="5897238"/>
              <a:ext cx="360" cy="66600"/>
            </p14:xfrm>
          </p:contentPart>
        </mc:Choice>
        <mc:Fallback xmlns="">
          <p:pic>
            <p:nvPicPr>
              <p:cNvPr id="23" name="Ink 22">
                <a:extLst>
                  <a:ext uri="{FF2B5EF4-FFF2-40B4-BE49-F238E27FC236}">
                    <a16:creationId xmlns:a16="http://schemas.microsoft.com/office/drawing/2014/main" xmlns="" id="{D0F46D13-79EE-499E-BA49-50929507FC59}"/>
                  </a:ext>
                </a:extLst>
              </p:cNvPr>
              <p:cNvPicPr/>
              <p:nvPr/>
            </p:nvPicPr>
            <p:blipFill>
              <a:blip r:embed="rId38"/>
              <a:stretch>
                <a:fillRect/>
              </a:stretch>
            </p:blipFill>
            <p:spPr>
              <a:xfrm>
                <a:off x="1786837" y="5789238"/>
                <a:ext cx="36000" cy="282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4" name="Ink 23">
                <a:extLst>
                  <a:ext uri="{FF2B5EF4-FFF2-40B4-BE49-F238E27FC236}">
                    <a16:creationId xmlns:a16="http://schemas.microsoft.com/office/drawing/2014/main" id="{FE8047F8-2A2D-4E82-A880-BA6340BFE335}"/>
                  </a:ext>
                </a:extLst>
              </p14:cNvPr>
              <p14:cNvContentPartPr/>
              <p14:nvPr/>
            </p14:nvContentPartPr>
            <p14:xfrm>
              <a:off x="2154397" y="3553998"/>
              <a:ext cx="3600" cy="360"/>
            </p14:xfrm>
          </p:contentPart>
        </mc:Choice>
        <mc:Fallback xmlns="">
          <p:pic>
            <p:nvPicPr>
              <p:cNvPr id="24" name="Ink 23">
                <a:extLst>
                  <a:ext uri="{FF2B5EF4-FFF2-40B4-BE49-F238E27FC236}">
                    <a16:creationId xmlns:a16="http://schemas.microsoft.com/office/drawing/2014/main" xmlns="" id="{FE8047F8-2A2D-4E82-A880-BA6340BFE335}"/>
                  </a:ext>
                </a:extLst>
              </p:cNvPr>
              <p:cNvPicPr/>
              <p:nvPr/>
            </p:nvPicPr>
            <p:blipFill>
              <a:blip r:embed="rId40"/>
              <a:stretch>
                <a:fillRect/>
              </a:stretch>
            </p:blipFill>
            <p:spPr>
              <a:xfrm>
                <a:off x="2136757" y="3445998"/>
                <a:ext cx="3924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5" name="Ink 24">
                <a:extLst>
                  <a:ext uri="{FF2B5EF4-FFF2-40B4-BE49-F238E27FC236}">
                    <a16:creationId xmlns:a16="http://schemas.microsoft.com/office/drawing/2014/main" id="{056C0A23-2A4B-46BC-B283-9F5D5120706F}"/>
                  </a:ext>
                </a:extLst>
              </p14:cNvPr>
              <p14:cNvContentPartPr/>
              <p14:nvPr/>
            </p14:nvContentPartPr>
            <p14:xfrm>
              <a:off x="1637437" y="3604038"/>
              <a:ext cx="360" cy="53640"/>
            </p14:xfrm>
          </p:contentPart>
        </mc:Choice>
        <mc:Fallback xmlns="">
          <p:pic>
            <p:nvPicPr>
              <p:cNvPr id="25" name="Ink 24">
                <a:extLst>
                  <a:ext uri="{FF2B5EF4-FFF2-40B4-BE49-F238E27FC236}">
                    <a16:creationId xmlns:a16="http://schemas.microsoft.com/office/drawing/2014/main" xmlns="" id="{056C0A23-2A4B-46BC-B283-9F5D5120706F}"/>
                  </a:ext>
                </a:extLst>
              </p:cNvPr>
              <p:cNvPicPr/>
              <p:nvPr/>
            </p:nvPicPr>
            <p:blipFill>
              <a:blip r:embed="rId42"/>
              <a:stretch>
                <a:fillRect/>
              </a:stretch>
            </p:blipFill>
            <p:spPr>
              <a:xfrm>
                <a:off x="1619797" y="3496398"/>
                <a:ext cx="36000" cy="269280"/>
              </a:xfrm>
              <a:prstGeom prst="rect">
                <a:avLst/>
              </a:prstGeom>
            </p:spPr>
          </p:pic>
        </mc:Fallback>
      </mc:AlternateContent>
      <p:sp>
        <p:nvSpPr>
          <p:cNvPr id="28" name="Rectangle 27">
            <a:extLst>
              <a:ext uri="{FF2B5EF4-FFF2-40B4-BE49-F238E27FC236}">
                <a16:creationId xmlns:a16="http://schemas.microsoft.com/office/drawing/2014/main" id="{6577174F-AF7A-48F0-AE67-954CA302F7BF}"/>
              </a:ext>
            </a:extLst>
          </p:cNvPr>
          <p:cNvSpPr/>
          <p:nvPr/>
        </p:nvSpPr>
        <p:spPr>
          <a:xfrm>
            <a:off x="3233843" y="2117645"/>
            <a:ext cx="6096000" cy="4031873"/>
          </a:xfrm>
          <a:prstGeom prst="rect">
            <a:avLst/>
          </a:prstGeom>
        </p:spPr>
        <p:txBody>
          <a:bodyPr>
            <a:spAutoFit/>
          </a:bodyPr>
          <a:lstStyle/>
          <a:p>
            <a:r>
              <a:rPr lang="en-US" sz="2400" dirty="0">
                <a:solidFill>
                  <a:srgbClr val="555555"/>
                </a:solidFill>
                <a:latin typeface="Montserrat"/>
              </a:rPr>
              <a:t>Amazing Grace by Mary Hoffman</a:t>
            </a:r>
          </a:p>
          <a:p>
            <a:r>
              <a:rPr lang="en-US" sz="2400" dirty="0">
                <a:solidFill>
                  <a:srgbClr val="555555"/>
                </a:solidFill>
                <a:latin typeface="Montserrat"/>
              </a:rPr>
              <a:t>The Little Engine That Could by </a:t>
            </a:r>
            <a:r>
              <a:rPr lang="en-US" sz="2400" dirty="0" err="1">
                <a:solidFill>
                  <a:srgbClr val="555555"/>
                </a:solidFill>
                <a:latin typeface="Montserrat"/>
              </a:rPr>
              <a:t>Watty</a:t>
            </a:r>
            <a:r>
              <a:rPr lang="en-US" sz="2400" dirty="0">
                <a:solidFill>
                  <a:srgbClr val="555555"/>
                </a:solidFill>
                <a:latin typeface="Montserrat"/>
              </a:rPr>
              <a:t> Piper</a:t>
            </a:r>
          </a:p>
          <a:p>
            <a:r>
              <a:rPr lang="en-US" sz="2400" dirty="0">
                <a:solidFill>
                  <a:srgbClr val="555555"/>
                </a:solidFill>
                <a:latin typeface="Montserrat"/>
              </a:rPr>
              <a:t>King Bidgood’s in the Bathtub by Audrey Wood</a:t>
            </a:r>
          </a:p>
          <a:p>
            <a:r>
              <a:rPr lang="en-US" sz="2400" dirty="0">
                <a:solidFill>
                  <a:srgbClr val="555555"/>
                </a:solidFill>
                <a:latin typeface="Montserrat"/>
              </a:rPr>
              <a:t>The Very Lonely Firefly by Eric Carle</a:t>
            </a:r>
          </a:p>
          <a:p>
            <a:r>
              <a:rPr lang="en-US" sz="2400" dirty="0">
                <a:solidFill>
                  <a:srgbClr val="555555"/>
                </a:solidFill>
                <a:latin typeface="Montserrat"/>
              </a:rPr>
              <a:t>The Carrot Seed by Ruth Krauss</a:t>
            </a:r>
          </a:p>
          <a:p>
            <a:r>
              <a:rPr lang="en-US" sz="2400" dirty="0">
                <a:solidFill>
                  <a:srgbClr val="555555"/>
                </a:solidFill>
                <a:latin typeface="Montserrat"/>
              </a:rPr>
              <a:t>Salt in His Shoes by Michael Jordan</a:t>
            </a:r>
          </a:p>
          <a:p>
            <a:r>
              <a:rPr lang="en-US" sz="2400" dirty="0">
                <a:solidFill>
                  <a:srgbClr val="555555"/>
                </a:solidFill>
                <a:latin typeface="Montserrat"/>
              </a:rPr>
              <a:t>Jeremy Thatcher, Dragon Hatcher by Bruce </a:t>
            </a:r>
            <a:r>
              <a:rPr lang="en-US" sz="2400" dirty="0" err="1">
                <a:solidFill>
                  <a:srgbClr val="555555"/>
                </a:solidFill>
                <a:latin typeface="Montserrat"/>
              </a:rPr>
              <a:t>Coville</a:t>
            </a:r>
            <a:r>
              <a:rPr lang="en-US" sz="2400" dirty="0">
                <a:solidFill>
                  <a:srgbClr val="555555"/>
                </a:solidFill>
                <a:latin typeface="Montserrat"/>
              </a:rPr>
              <a:t> (chapter book)</a:t>
            </a:r>
          </a:p>
          <a:p>
            <a:r>
              <a:rPr lang="en-US" sz="2400" dirty="0">
                <a:solidFill>
                  <a:srgbClr val="555555"/>
                </a:solidFill>
                <a:latin typeface="Montserrat"/>
              </a:rPr>
              <a:t>On My Honor by Marion Bauer (chapter book)</a:t>
            </a:r>
          </a:p>
          <a:p>
            <a:endParaRPr lang="en-US" sz="2400" b="0" i="0" dirty="0">
              <a:solidFill>
                <a:srgbClr val="555555"/>
              </a:solidFill>
              <a:effectLst/>
              <a:latin typeface="Montserrat"/>
            </a:endParaRPr>
          </a:p>
          <a:p>
            <a:r>
              <a:rPr lang="en-US" sz="1600" dirty="0">
                <a:solidFill>
                  <a:srgbClr val="555555"/>
                </a:solidFill>
                <a:latin typeface="Montserrat"/>
              </a:rPr>
              <a:t>Retrieved from: </a:t>
            </a:r>
            <a:r>
              <a:rPr lang="en-US" sz="1600" dirty="0">
                <a:hlinkClick r:id="rId43"/>
              </a:rPr>
              <a:t>https://librarylearners.com/leader-library-book-list/</a:t>
            </a:r>
            <a:endParaRPr lang="en-US" sz="1600" b="0" i="0" dirty="0">
              <a:solidFill>
                <a:srgbClr val="555555"/>
              </a:solidFill>
              <a:effectLst/>
              <a:latin typeface="Montserrat"/>
            </a:endParaRPr>
          </a:p>
        </p:txBody>
      </p:sp>
      <p:pic>
        <p:nvPicPr>
          <p:cNvPr id="3" name="Picture 2">
            <a:extLst>
              <a:ext uri="{FF2B5EF4-FFF2-40B4-BE49-F238E27FC236}">
                <a16:creationId xmlns:a16="http://schemas.microsoft.com/office/drawing/2014/main" id="{FFE608BF-E393-458E-B80A-28BC1E840AF4}"/>
              </a:ext>
            </a:extLst>
          </p:cNvPr>
          <p:cNvPicPr>
            <a:picLocks noChangeAspect="1"/>
          </p:cNvPicPr>
          <p:nvPr/>
        </p:nvPicPr>
        <p:blipFill>
          <a:blip r:embed="rId44"/>
          <a:stretch>
            <a:fillRect/>
          </a:stretch>
        </p:blipFill>
        <p:spPr>
          <a:xfrm>
            <a:off x="11026422" y="237977"/>
            <a:ext cx="939577" cy="939577"/>
          </a:xfrm>
          <a:prstGeom prst="rect">
            <a:avLst/>
          </a:prstGeom>
        </p:spPr>
      </p:pic>
    </p:spTree>
    <p:extLst>
      <p:ext uri="{BB962C8B-B14F-4D97-AF65-F5344CB8AC3E}">
        <p14:creationId xmlns:p14="http://schemas.microsoft.com/office/powerpoint/2010/main" val="123890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5">
            <a:extLst>
              <a:ext uri="{FF2B5EF4-FFF2-40B4-BE49-F238E27FC236}">
                <a16:creationId xmlns:a16="http://schemas.microsoft.com/office/drawing/2014/main" id="{E38066F2-4BDD-4A07-B573-E4334D5844B8}"/>
              </a:ext>
            </a:extLst>
          </p:cNvPr>
          <p:cNvSpPr/>
          <p:nvPr/>
        </p:nvSpPr>
        <p:spPr>
          <a:xfrm flipH="1">
            <a:off x="914400" y="1827001"/>
            <a:ext cx="10972800" cy="4389162"/>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 </a:t>
            </a:r>
          </a:p>
          <a:p>
            <a:pPr algn="ctr">
              <a:defRPr/>
            </a:pPr>
            <a:endParaRPr lang="en-US" sz="2400" dirty="0"/>
          </a:p>
          <a:p>
            <a:pPr algn="ctr">
              <a:defRPr/>
            </a:pPr>
            <a:endParaRPr lang="en-US" sz="2400" dirty="0"/>
          </a:p>
          <a:p>
            <a:pPr algn="ctr">
              <a:defRPr/>
            </a:pPr>
            <a:endParaRPr lang="en-US" sz="2400" dirty="0"/>
          </a:p>
          <a:p>
            <a:pPr algn="ctr">
              <a:defRPr/>
            </a:pPr>
            <a:endParaRPr lang="en-US" sz="2400" dirty="0"/>
          </a:p>
          <a:p>
            <a:pPr algn="ctr">
              <a:defRPr/>
            </a:pPr>
            <a:r>
              <a:rPr lang="en-US" sz="2400" dirty="0"/>
              <a:t>Habits are things we do repeatedly but on auto-pilot.</a:t>
            </a:r>
          </a:p>
          <a:p>
            <a:pPr algn="ctr">
              <a:defRPr/>
            </a:pPr>
            <a:endParaRPr lang="en-US" sz="2400" dirty="0"/>
          </a:p>
          <a:p>
            <a:pPr algn="ctr">
              <a:defRPr/>
            </a:pPr>
            <a:r>
              <a:rPr lang="en-US" sz="2400" dirty="0"/>
              <a:t>What are three good (productive and proactive) habits you have formed?</a:t>
            </a:r>
          </a:p>
          <a:p>
            <a:pPr algn="ctr">
              <a:defRPr/>
            </a:pPr>
            <a:endParaRPr lang="en-US" sz="2400" dirty="0"/>
          </a:p>
          <a:p>
            <a:pPr algn="ctr">
              <a:defRPr/>
            </a:pPr>
            <a:r>
              <a:rPr lang="en-US" sz="2400" dirty="0"/>
              <a:t>What is one habit that you need to break/change?</a:t>
            </a:r>
          </a:p>
          <a:p>
            <a:pPr algn="ctr">
              <a:defRPr/>
            </a:pPr>
            <a:endParaRPr lang="en-US" sz="2400" dirty="0"/>
          </a:p>
          <a:p>
            <a:pPr algn="ctr">
              <a:defRPr/>
            </a:pPr>
            <a:r>
              <a:rPr lang="en-US" sz="2400" dirty="0"/>
              <a:t>“Sow a thought, and you reap and act:</a:t>
            </a:r>
          </a:p>
          <a:p>
            <a:pPr algn="ctr">
              <a:defRPr/>
            </a:pPr>
            <a:r>
              <a:rPr lang="en-US" sz="2400" dirty="0"/>
              <a:t>Sow an act, and you reap a habit;</a:t>
            </a:r>
          </a:p>
          <a:p>
            <a:pPr algn="ctr">
              <a:defRPr/>
            </a:pPr>
            <a:r>
              <a:rPr lang="en-US" sz="2400" dirty="0"/>
              <a:t>Sow a habit and you reap a character;</a:t>
            </a:r>
          </a:p>
          <a:p>
            <a:pPr algn="ctr">
              <a:defRPr/>
            </a:pPr>
            <a:r>
              <a:rPr lang="en-US" sz="2400" dirty="0"/>
              <a:t>Sow a character, and you reap a destiny.” (Samuel Smith) </a:t>
            </a:r>
          </a:p>
          <a:p>
            <a:pPr algn="ctr">
              <a:defRPr/>
            </a:pPr>
            <a:endParaRPr lang="en-US" sz="2400" dirty="0"/>
          </a:p>
          <a:p>
            <a:pPr algn="ctr">
              <a:defRPr/>
            </a:pPr>
            <a:endParaRPr lang="en-US" sz="2400" dirty="0"/>
          </a:p>
          <a:p>
            <a:pPr algn="ctr">
              <a:defRPr/>
            </a:pPr>
            <a:endParaRPr lang="en-US" sz="2400" dirty="0"/>
          </a:p>
          <a:p>
            <a:pPr algn="ctr">
              <a:defRPr/>
            </a:pPr>
            <a:endParaRPr lang="en-US" sz="2400" dirty="0"/>
          </a:p>
          <a:p>
            <a:pPr algn="ctr">
              <a:defRPr/>
            </a:pPr>
            <a:endParaRPr lang="en-US" sz="2400" dirty="0"/>
          </a:p>
        </p:txBody>
      </p:sp>
      <p:sp>
        <p:nvSpPr>
          <p:cNvPr id="3" name="Title 1">
            <a:extLst>
              <a:ext uri="{FF2B5EF4-FFF2-40B4-BE49-F238E27FC236}">
                <a16:creationId xmlns:a16="http://schemas.microsoft.com/office/drawing/2014/main" id="{4F9A3CE2-F2A6-4D7D-8192-D2D36DF55F2F}"/>
              </a:ext>
            </a:extLst>
          </p:cNvPr>
          <p:cNvSpPr txBox="1">
            <a:spLocks/>
          </p:cNvSpPr>
          <p:nvPr/>
        </p:nvSpPr>
        <p:spPr>
          <a:xfrm>
            <a:off x="1985554" y="1367246"/>
            <a:ext cx="5913121" cy="11234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600" b="1">
              <a:solidFill>
                <a:srgbClr val="F78E20"/>
              </a:solidFill>
              <a:latin typeface="Arial" panose="020B0604020202020204" pitchFamily="34" charset="0"/>
              <a:cs typeface="Arial" panose="020B0604020202020204" pitchFamily="34" charset="0"/>
            </a:endParaRPr>
          </a:p>
          <a:p>
            <a:endParaRPr lang="en-US" altLang="en-US" sz="3600" b="1">
              <a:solidFill>
                <a:srgbClr val="F78E20"/>
              </a:solidFill>
              <a:latin typeface="Arial" panose="020B0604020202020204" pitchFamily="34" charset="0"/>
              <a:cs typeface="Arial" panose="020B0604020202020204" pitchFamily="34" charset="0"/>
            </a:endParaRPr>
          </a:p>
          <a:p>
            <a:endParaRPr lang="en-US" altLang="en-US" sz="3600" b="1" dirty="0">
              <a:solidFill>
                <a:srgbClr val="F78E2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94869F9-D744-4FDC-BEEE-BE6441939A64}"/>
              </a:ext>
            </a:extLst>
          </p:cNvPr>
          <p:cNvSpPr/>
          <p:nvPr/>
        </p:nvSpPr>
        <p:spPr>
          <a:xfrm>
            <a:off x="953767" y="332380"/>
            <a:ext cx="4900701" cy="923330"/>
          </a:xfrm>
          <a:prstGeom prst="rect">
            <a:avLst/>
          </a:prstGeom>
          <a:solidFill>
            <a:schemeClr val="accent2"/>
          </a:solidFill>
          <a:ln>
            <a:solidFill>
              <a:srgbClr val="7030A0"/>
            </a:solidFill>
          </a:ln>
        </p:spPr>
        <p:txBody>
          <a:bodyPr wrap="none" lIns="91440" tIns="45720" rIns="91440" bIns="45720">
            <a:spAutoFit/>
          </a:bodyPr>
          <a:lstStyle/>
          <a:p>
            <a:pPr algn="ctr"/>
            <a:r>
              <a:rPr lang="en-US" sz="5400" b="1" dirty="0">
                <a:ln w="22225">
                  <a:solidFill>
                    <a:schemeClr val="accent2"/>
                  </a:solidFill>
                  <a:prstDash val="solid"/>
                </a:ln>
                <a:solidFill>
                  <a:schemeClr val="bg1"/>
                </a:solidFill>
              </a:rPr>
              <a:t>What is a Habit?</a:t>
            </a:r>
            <a:endParaRPr lang="en-US" sz="5400" b="1" cap="none" spc="0" dirty="0">
              <a:ln w="22225">
                <a:solidFill>
                  <a:schemeClr val="accent2"/>
                </a:solidFill>
                <a:prstDash val="solid"/>
              </a:ln>
              <a:solidFill>
                <a:schemeClr val="bg1"/>
              </a:solidFill>
              <a:effectLst/>
            </a:endParaRPr>
          </a:p>
        </p:txBody>
      </p:sp>
      <p:pic>
        <p:nvPicPr>
          <p:cNvPr id="6" name="Picture 5">
            <a:extLst>
              <a:ext uri="{FF2B5EF4-FFF2-40B4-BE49-F238E27FC236}">
                <a16:creationId xmlns:a16="http://schemas.microsoft.com/office/drawing/2014/main" id="{2D846398-35C3-443F-BC9E-A386C07E629C}"/>
              </a:ext>
            </a:extLst>
          </p:cNvPr>
          <p:cNvPicPr>
            <a:picLocks noChangeAspect="1"/>
          </p:cNvPicPr>
          <p:nvPr/>
        </p:nvPicPr>
        <p:blipFill>
          <a:blip r:embed="rId3"/>
          <a:stretch>
            <a:fillRect/>
          </a:stretch>
        </p:blipFill>
        <p:spPr>
          <a:xfrm>
            <a:off x="5489395" y="2822395"/>
            <a:ext cx="1213209" cy="1213209"/>
          </a:xfrm>
          <a:prstGeom prst="rect">
            <a:avLst/>
          </a:prstGeom>
        </p:spPr>
      </p:pic>
      <p:pic>
        <p:nvPicPr>
          <p:cNvPr id="7" name="Picture 6">
            <a:extLst>
              <a:ext uri="{FF2B5EF4-FFF2-40B4-BE49-F238E27FC236}">
                <a16:creationId xmlns:a16="http://schemas.microsoft.com/office/drawing/2014/main" id="{BD3F2CFF-8B93-48B9-942F-DD99982B4FBD}"/>
              </a:ext>
            </a:extLst>
          </p:cNvPr>
          <p:cNvPicPr>
            <a:picLocks noChangeAspect="1"/>
          </p:cNvPicPr>
          <p:nvPr/>
        </p:nvPicPr>
        <p:blipFill>
          <a:blip r:embed="rId3"/>
          <a:stretch>
            <a:fillRect/>
          </a:stretch>
        </p:blipFill>
        <p:spPr>
          <a:xfrm>
            <a:off x="10410440" y="328146"/>
            <a:ext cx="1213209" cy="1213209"/>
          </a:xfrm>
          <a:prstGeom prst="rect">
            <a:avLst/>
          </a:prstGeom>
        </p:spPr>
      </p:pic>
    </p:spTree>
    <p:extLst>
      <p:ext uri="{BB962C8B-B14F-4D97-AF65-F5344CB8AC3E}">
        <p14:creationId xmlns:p14="http://schemas.microsoft.com/office/powerpoint/2010/main" val="31793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barn(inVertical)">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barn(inVertical)">
                                      <p:cBhvr>
                                        <p:cTn id="12" dur="500"/>
                                        <p:tgtEl>
                                          <p:spTgt spid="2">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 calcmode="lin" valueType="num">
                                      <p:cBhvr additive="base">
                                        <p:cTn id="1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 calcmode="lin" valueType="num">
                                      <p:cBhvr additive="base">
                                        <p:cTn id="2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anim calcmode="lin" valueType="num">
                                      <p:cBhvr additive="base">
                                        <p:cTn id="2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 calcmode="lin" valueType="num">
                                      <p:cBhvr additive="base">
                                        <p:cTn id="29"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33734-DDA9-4403-B045-B13278DDB8DA}"/>
              </a:ext>
            </a:extLst>
          </p:cNvPr>
          <p:cNvSpPr/>
          <p:nvPr/>
        </p:nvSpPr>
        <p:spPr>
          <a:xfrm>
            <a:off x="879833" y="498455"/>
            <a:ext cx="10432343" cy="6401753"/>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The 7 Habits can help you:</a:t>
            </a:r>
          </a:p>
          <a:p>
            <a:pPr marL="685800" indent="-685800" algn="ctr">
              <a:buFont typeface="Wingdings" panose="05000000000000000000" pitchFamily="2" charset="2"/>
              <a:buChar char="ü"/>
            </a:pPr>
            <a:r>
              <a:rPr lang="en-US" sz="2800" b="1" cap="none" spc="0" dirty="0">
                <a:ln w="22225">
                  <a:solidFill>
                    <a:schemeClr val="accent2"/>
                  </a:solidFill>
                  <a:prstDash val="solid"/>
                </a:ln>
                <a:solidFill>
                  <a:schemeClr val="accent2">
                    <a:lumMod val="40000"/>
                    <a:lumOff val="60000"/>
                  </a:schemeClr>
                </a:solidFill>
                <a:effectLst/>
              </a:rPr>
              <a:t>Get control of your life</a:t>
            </a:r>
          </a:p>
          <a:p>
            <a:pPr marL="685800" indent="-685800" algn="ctr">
              <a:buFont typeface="Wingdings" panose="05000000000000000000" pitchFamily="2" charset="2"/>
              <a:buChar char="ü"/>
            </a:pPr>
            <a:r>
              <a:rPr lang="en-US" sz="2800" b="1" cap="none" spc="0" dirty="0">
                <a:ln w="22225">
                  <a:solidFill>
                    <a:schemeClr val="accent2"/>
                  </a:solidFill>
                  <a:prstDash val="solid"/>
                </a:ln>
                <a:solidFill>
                  <a:schemeClr val="accent2">
                    <a:lumMod val="40000"/>
                    <a:lumOff val="60000"/>
                  </a:schemeClr>
                </a:solidFill>
                <a:effectLst/>
              </a:rPr>
              <a:t>Improve you</a:t>
            </a:r>
            <a:r>
              <a:rPr lang="en-US" sz="2800" b="1" dirty="0">
                <a:ln w="22225">
                  <a:solidFill>
                    <a:schemeClr val="accent2"/>
                  </a:solidFill>
                  <a:prstDash val="solid"/>
                </a:ln>
                <a:solidFill>
                  <a:schemeClr val="accent2">
                    <a:lumMod val="40000"/>
                    <a:lumOff val="60000"/>
                  </a:schemeClr>
                </a:solidFill>
              </a:rPr>
              <a:t>r </a:t>
            </a:r>
            <a:r>
              <a:rPr lang="en-US" sz="2800" b="1" cap="none" spc="0" dirty="0">
                <a:ln w="22225">
                  <a:solidFill>
                    <a:schemeClr val="accent2"/>
                  </a:solidFill>
                  <a:prstDash val="solid"/>
                </a:ln>
                <a:solidFill>
                  <a:schemeClr val="accent2">
                    <a:lumMod val="40000"/>
                    <a:lumOff val="60000"/>
                  </a:schemeClr>
                </a:solidFill>
                <a:effectLst/>
              </a:rPr>
              <a:t>relationships</a:t>
            </a:r>
          </a:p>
          <a:p>
            <a:pPr marL="685800" indent="-685800" algn="ctr">
              <a:buFont typeface="Wingdings" panose="05000000000000000000" pitchFamily="2" charset="2"/>
              <a:buChar char="ü"/>
            </a:pPr>
            <a:r>
              <a:rPr lang="en-US" sz="2800" b="1" cap="none" spc="0" dirty="0">
                <a:ln w="22225">
                  <a:solidFill>
                    <a:schemeClr val="accent2"/>
                  </a:solidFill>
                  <a:prstDash val="solid"/>
                </a:ln>
                <a:solidFill>
                  <a:schemeClr val="accent2">
                    <a:lumMod val="40000"/>
                    <a:lumOff val="60000"/>
                  </a:schemeClr>
                </a:solidFill>
                <a:effectLst/>
              </a:rPr>
              <a:t>Make smarter decisions</a:t>
            </a:r>
          </a:p>
          <a:p>
            <a:pPr marL="685800" indent="-685800" algn="ctr">
              <a:buFont typeface="Wingdings" panose="05000000000000000000" pitchFamily="2" charset="2"/>
              <a:buChar char="ü"/>
            </a:pPr>
            <a:r>
              <a:rPr lang="en-US" sz="2800" b="1" dirty="0">
                <a:ln w="22225">
                  <a:solidFill>
                    <a:schemeClr val="accent2"/>
                  </a:solidFill>
                  <a:prstDash val="solid"/>
                </a:ln>
                <a:solidFill>
                  <a:schemeClr val="accent2">
                    <a:lumMod val="40000"/>
                    <a:lumOff val="60000"/>
                  </a:schemeClr>
                </a:solidFill>
              </a:rPr>
              <a:t>Get along with your parents</a:t>
            </a:r>
          </a:p>
          <a:p>
            <a:pPr marL="685800" indent="-685800" algn="ctr">
              <a:buFont typeface="Wingdings" panose="05000000000000000000" pitchFamily="2" charset="2"/>
              <a:buChar char="ü"/>
            </a:pPr>
            <a:r>
              <a:rPr lang="en-US" sz="2800" b="1" cap="none" spc="0" dirty="0">
                <a:ln w="22225">
                  <a:solidFill>
                    <a:schemeClr val="accent2"/>
                  </a:solidFill>
                  <a:prstDash val="solid"/>
                </a:ln>
                <a:solidFill>
                  <a:schemeClr val="accent2">
                    <a:lumMod val="40000"/>
                    <a:lumOff val="60000"/>
                  </a:schemeClr>
                </a:solidFill>
                <a:effectLst/>
              </a:rPr>
              <a:t>Overcome addiction(s)</a:t>
            </a:r>
          </a:p>
          <a:p>
            <a:pPr marL="685800" indent="-685800" algn="ctr">
              <a:buFont typeface="Wingdings" panose="05000000000000000000" pitchFamily="2" charset="2"/>
              <a:buChar char="ü"/>
            </a:pPr>
            <a:r>
              <a:rPr lang="en-US" sz="2800" b="1" dirty="0">
                <a:ln w="22225">
                  <a:solidFill>
                    <a:schemeClr val="accent2"/>
                  </a:solidFill>
                  <a:prstDash val="solid"/>
                </a:ln>
                <a:solidFill>
                  <a:schemeClr val="accent2">
                    <a:lumMod val="40000"/>
                    <a:lumOff val="60000"/>
                  </a:schemeClr>
                </a:solidFill>
              </a:rPr>
              <a:t>Define your values and what matters most</a:t>
            </a:r>
          </a:p>
          <a:p>
            <a:pPr marL="685800" indent="-685800" algn="ctr">
              <a:buFont typeface="Wingdings" panose="05000000000000000000" pitchFamily="2" charset="2"/>
              <a:buChar char="ü"/>
            </a:pPr>
            <a:r>
              <a:rPr lang="en-US" sz="2800" b="1" cap="none" spc="0" dirty="0">
                <a:ln w="22225">
                  <a:solidFill>
                    <a:schemeClr val="accent2"/>
                  </a:solidFill>
                  <a:prstDash val="solid"/>
                </a:ln>
                <a:solidFill>
                  <a:schemeClr val="accent2">
                    <a:lumMod val="40000"/>
                    <a:lumOff val="60000"/>
                  </a:schemeClr>
                </a:solidFill>
                <a:effectLst/>
              </a:rPr>
              <a:t>Ge</a:t>
            </a:r>
            <a:r>
              <a:rPr lang="en-US" sz="2800" b="1" dirty="0">
                <a:ln w="22225">
                  <a:solidFill>
                    <a:schemeClr val="accent2"/>
                  </a:solidFill>
                  <a:prstDash val="solid"/>
                </a:ln>
                <a:solidFill>
                  <a:schemeClr val="accent2">
                    <a:lumMod val="40000"/>
                    <a:lumOff val="60000"/>
                  </a:schemeClr>
                </a:solidFill>
              </a:rPr>
              <a:t>t more done in less time</a:t>
            </a:r>
          </a:p>
          <a:p>
            <a:pPr marL="685800" indent="-685800" algn="ctr">
              <a:buFont typeface="Wingdings" panose="05000000000000000000" pitchFamily="2" charset="2"/>
              <a:buChar char="ü"/>
            </a:pPr>
            <a:r>
              <a:rPr lang="en-US" sz="2800" b="1" cap="none" spc="0" dirty="0">
                <a:ln w="22225">
                  <a:solidFill>
                    <a:schemeClr val="accent2"/>
                  </a:solidFill>
                  <a:prstDash val="solid"/>
                </a:ln>
                <a:solidFill>
                  <a:schemeClr val="accent2">
                    <a:lumMod val="40000"/>
                    <a:lumOff val="60000"/>
                  </a:schemeClr>
                </a:solidFill>
                <a:effectLst/>
              </a:rPr>
              <a:t>Increase your self-confidence</a:t>
            </a:r>
          </a:p>
          <a:p>
            <a:pPr marL="685800" indent="-685800" algn="ctr">
              <a:buFont typeface="Wingdings" panose="05000000000000000000" pitchFamily="2" charset="2"/>
              <a:buChar char="ü"/>
            </a:pPr>
            <a:r>
              <a:rPr lang="en-US" sz="2800" b="1" dirty="0">
                <a:ln w="22225">
                  <a:solidFill>
                    <a:schemeClr val="accent2"/>
                  </a:solidFill>
                  <a:prstDash val="solid"/>
                </a:ln>
                <a:solidFill>
                  <a:schemeClr val="accent2">
                    <a:lumMod val="40000"/>
                    <a:lumOff val="60000"/>
                  </a:schemeClr>
                </a:solidFill>
              </a:rPr>
              <a:t>Be happy</a:t>
            </a:r>
          </a:p>
          <a:p>
            <a:pPr marL="685800" indent="-685800" algn="ctr">
              <a:buFont typeface="Wingdings" panose="05000000000000000000" pitchFamily="2" charset="2"/>
              <a:buChar char="ü"/>
            </a:pPr>
            <a:r>
              <a:rPr lang="en-US" sz="2800" b="1" cap="none" spc="0" dirty="0">
                <a:ln w="22225">
                  <a:solidFill>
                    <a:schemeClr val="accent2"/>
                  </a:solidFill>
                  <a:prstDash val="solid"/>
                </a:ln>
                <a:solidFill>
                  <a:schemeClr val="accent2">
                    <a:lumMod val="40000"/>
                    <a:lumOff val="60000"/>
                  </a:schemeClr>
                </a:solidFill>
                <a:effectLst/>
              </a:rPr>
              <a:t>Find balance between school, work, friends, and everything else</a:t>
            </a:r>
          </a:p>
          <a:p>
            <a:pPr marL="685800" indent="-685800" algn="ctr">
              <a:buFont typeface="Wingdings" panose="05000000000000000000" pitchFamily="2" charset="2"/>
              <a:buChar char="ü"/>
            </a:pPr>
            <a:endParaRPr lang="en-US" sz="2800" b="1" cap="none" spc="0" dirty="0">
              <a:ln w="22225">
                <a:solidFill>
                  <a:schemeClr val="accent2"/>
                </a:solidFill>
                <a:prstDash val="solid"/>
              </a:ln>
              <a:solidFill>
                <a:schemeClr val="accent2">
                  <a:lumMod val="40000"/>
                  <a:lumOff val="60000"/>
                </a:schemeClr>
              </a:solidFill>
              <a:effectLst/>
            </a:endParaRPr>
          </a:p>
          <a:p>
            <a:pPr marL="685800" indent="-685800" algn="ctr">
              <a:buFont typeface="Wingdings" panose="05000000000000000000" pitchFamily="2" charset="2"/>
              <a:buChar char="ü"/>
            </a:pP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4162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4869F9-D744-4FDC-BEEE-BE6441939A64}"/>
              </a:ext>
            </a:extLst>
          </p:cNvPr>
          <p:cNvSpPr/>
          <p:nvPr/>
        </p:nvSpPr>
        <p:spPr>
          <a:xfrm>
            <a:off x="5297762" y="1053711"/>
            <a:ext cx="5638994" cy="14244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n w="22225">
                  <a:solidFill>
                    <a:schemeClr val="accent2"/>
                  </a:solidFill>
                  <a:prstDash val="solid"/>
                </a:ln>
                <a:solidFill>
                  <a:srgbClr val="FFFFFF"/>
                </a:solidFill>
                <a:latin typeface="+mj-lt"/>
                <a:ea typeface="+mj-ea"/>
                <a:cs typeface="+mj-cs"/>
              </a:rPr>
              <a:t>Are you centered?</a:t>
            </a:r>
            <a:endParaRPr lang="en-US" sz="4400" b="1" cap="none" spc="0">
              <a:ln w="22225">
                <a:solidFill>
                  <a:schemeClr val="accent2"/>
                </a:solidFill>
                <a:prstDash val="solid"/>
              </a:ln>
              <a:solidFill>
                <a:srgbClr val="FFFFFF"/>
              </a:solidFill>
              <a:effectLst/>
              <a:latin typeface="+mj-lt"/>
              <a:ea typeface="+mj-ea"/>
              <a:cs typeface="+mj-cs"/>
            </a:endParaRPr>
          </a:p>
        </p:txBody>
      </p:sp>
      <p:pic>
        <p:nvPicPr>
          <p:cNvPr id="6" name="Picture 5">
            <a:extLst>
              <a:ext uri="{FF2B5EF4-FFF2-40B4-BE49-F238E27FC236}">
                <a16:creationId xmlns:a16="http://schemas.microsoft.com/office/drawing/2014/main" id="{9AD6E04B-E4E0-43E9-8C9C-3A52D7E17FFC}"/>
              </a:ext>
            </a:extLst>
          </p:cNvPr>
          <p:cNvPicPr>
            <a:picLocks noChangeAspect="1"/>
          </p:cNvPicPr>
          <p:nvPr/>
        </p:nvPicPr>
        <p:blipFill>
          <a:blip r:embed="rId3"/>
          <a:stretch>
            <a:fillRect/>
          </a:stretch>
        </p:blipFill>
        <p:spPr>
          <a:xfrm>
            <a:off x="918300" y="478232"/>
            <a:ext cx="2789902" cy="2789902"/>
          </a:xfrm>
          <a:prstGeom prst="rect">
            <a:avLst/>
          </a:prstGeom>
        </p:spPr>
      </p:pic>
      <p:cxnSp>
        <p:nvCxnSpPr>
          <p:cNvPr id="13" name="Straight Connector 12">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2" name="Round Single Corner Rectangle 5">
            <a:extLst>
              <a:ext uri="{FF2B5EF4-FFF2-40B4-BE49-F238E27FC236}">
                <a16:creationId xmlns:a16="http://schemas.microsoft.com/office/drawing/2014/main" id="{E38066F2-4BDD-4A07-B573-E4334D5844B8}"/>
              </a:ext>
            </a:extLst>
          </p:cNvPr>
          <p:cNvSpPr/>
          <p:nvPr/>
        </p:nvSpPr>
        <p:spPr>
          <a:xfrm>
            <a:off x="5297762" y="2799889"/>
            <a:ext cx="5747187" cy="2987543"/>
          </a:xfrm>
          <a:prstGeom prst="round1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defRPr/>
            </a:pPr>
            <a:r>
              <a:rPr lang="en-US" sz="1000">
                <a:solidFill>
                  <a:srgbClr val="FFFFFF"/>
                </a:solidFill>
              </a:rPr>
              <a:t>Paradigm – perceptions about the way things are and all are inaccurate or incomplete. They are the way you see something, your point of view, frame of reference or belief. Are your paradigms of self hindering or helping?</a:t>
            </a:r>
          </a:p>
          <a:p>
            <a:pPr indent="-228600">
              <a:lnSpc>
                <a:spcPct val="90000"/>
              </a:lnSpc>
              <a:spcAft>
                <a:spcPts val="600"/>
              </a:spcAft>
              <a:buFont typeface="Arial" panose="020B0604020202020204" pitchFamily="34" charset="0"/>
              <a:buChar char="•"/>
              <a:defRPr/>
            </a:pPr>
            <a:endParaRPr lang="en-US" sz="1000">
              <a:solidFill>
                <a:srgbClr val="FFFFFF"/>
              </a:solidFill>
            </a:endParaRPr>
          </a:p>
          <a:p>
            <a:pPr indent="-228600">
              <a:lnSpc>
                <a:spcPct val="90000"/>
              </a:lnSpc>
              <a:spcAft>
                <a:spcPts val="600"/>
              </a:spcAft>
              <a:buFont typeface="Arial" panose="020B0604020202020204" pitchFamily="34" charset="0"/>
              <a:buChar char="•"/>
              <a:defRPr/>
            </a:pPr>
            <a:r>
              <a:rPr lang="en-US" sz="1000">
                <a:solidFill>
                  <a:srgbClr val="FFFFFF"/>
                </a:solidFill>
              </a:rPr>
              <a:t>Are you:</a:t>
            </a:r>
          </a:p>
          <a:p>
            <a:pPr indent="-228600">
              <a:lnSpc>
                <a:spcPct val="90000"/>
              </a:lnSpc>
              <a:spcAft>
                <a:spcPts val="600"/>
              </a:spcAft>
              <a:buFont typeface="Arial" panose="020B0604020202020204" pitchFamily="34" charset="0"/>
              <a:buChar char="•"/>
              <a:defRPr/>
            </a:pPr>
            <a:r>
              <a:rPr lang="en-US" sz="1000">
                <a:solidFill>
                  <a:srgbClr val="FFFFFF"/>
                </a:solidFill>
              </a:rPr>
              <a:t>Friend centered?</a:t>
            </a:r>
          </a:p>
          <a:p>
            <a:pPr indent="-228600">
              <a:lnSpc>
                <a:spcPct val="90000"/>
              </a:lnSpc>
              <a:spcAft>
                <a:spcPts val="600"/>
              </a:spcAft>
              <a:buFont typeface="Arial" panose="020B0604020202020204" pitchFamily="34" charset="0"/>
              <a:buChar char="•"/>
              <a:defRPr/>
            </a:pPr>
            <a:r>
              <a:rPr lang="en-US" sz="1000">
                <a:solidFill>
                  <a:srgbClr val="FFFFFF"/>
                </a:solidFill>
              </a:rPr>
              <a:t>Stuff centered?</a:t>
            </a:r>
          </a:p>
          <a:p>
            <a:pPr indent="-228600">
              <a:lnSpc>
                <a:spcPct val="90000"/>
              </a:lnSpc>
              <a:spcAft>
                <a:spcPts val="600"/>
              </a:spcAft>
              <a:buFont typeface="Arial" panose="020B0604020202020204" pitchFamily="34" charset="0"/>
              <a:buChar char="•"/>
              <a:defRPr/>
            </a:pPr>
            <a:r>
              <a:rPr lang="en-US" sz="1000">
                <a:solidFill>
                  <a:srgbClr val="FFFFFF"/>
                </a:solidFill>
              </a:rPr>
              <a:t>Boyfriend/girlfriend centered?</a:t>
            </a:r>
          </a:p>
          <a:p>
            <a:pPr indent="-228600">
              <a:lnSpc>
                <a:spcPct val="90000"/>
              </a:lnSpc>
              <a:spcAft>
                <a:spcPts val="600"/>
              </a:spcAft>
              <a:buFont typeface="Arial" panose="020B0604020202020204" pitchFamily="34" charset="0"/>
              <a:buChar char="•"/>
              <a:defRPr/>
            </a:pPr>
            <a:r>
              <a:rPr lang="en-US" sz="1000">
                <a:solidFill>
                  <a:srgbClr val="FFFFFF"/>
                </a:solidFill>
              </a:rPr>
              <a:t>School-centered?</a:t>
            </a:r>
          </a:p>
          <a:p>
            <a:pPr indent="-228600">
              <a:lnSpc>
                <a:spcPct val="90000"/>
              </a:lnSpc>
              <a:spcAft>
                <a:spcPts val="600"/>
              </a:spcAft>
              <a:buFont typeface="Arial" panose="020B0604020202020204" pitchFamily="34" charset="0"/>
              <a:buChar char="•"/>
              <a:defRPr/>
            </a:pPr>
            <a:r>
              <a:rPr lang="en-US" sz="1000">
                <a:solidFill>
                  <a:srgbClr val="FFFFFF"/>
                </a:solidFill>
              </a:rPr>
              <a:t>Parent-centered?</a:t>
            </a:r>
          </a:p>
          <a:p>
            <a:pPr indent="-228600">
              <a:lnSpc>
                <a:spcPct val="90000"/>
              </a:lnSpc>
              <a:spcAft>
                <a:spcPts val="600"/>
              </a:spcAft>
              <a:buFont typeface="Arial" panose="020B0604020202020204" pitchFamily="34" charset="0"/>
              <a:buChar char="•"/>
              <a:defRPr/>
            </a:pPr>
            <a:r>
              <a:rPr lang="en-US" sz="1000">
                <a:solidFill>
                  <a:srgbClr val="FFFFFF"/>
                </a:solidFill>
              </a:rPr>
              <a:t>Other?</a:t>
            </a:r>
          </a:p>
          <a:p>
            <a:pPr indent="-228600">
              <a:lnSpc>
                <a:spcPct val="90000"/>
              </a:lnSpc>
              <a:spcAft>
                <a:spcPts val="600"/>
              </a:spcAft>
              <a:buFont typeface="Arial" panose="020B0604020202020204" pitchFamily="34" charset="0"/>
              <a:buChar char="•"/>
              <a:defRPr/>
            </a:pPr>
            <a:endParaRPr lang="en-US" sz="1000">
              <a:solidFill>
                <a:srgbClr val="FFFFFF"/>
              </a:solidFill>
            </a:endParaRPr>
          </a:p>
          <a:p>
            <a:pPr indent="-228600">
              <a:lnSpc>
                <a:spcPct val="90000"/>
              </a:lnSpc>
              <a:spcAft>
                <a:spcPts val="600"/>
              </a:spcAft>
              <a:buFont typeface="Arial" panose="020B0604020202020204" pitchFamily="34" charset="0"/>
              <a:buChar char="•"/>
              <a:defRPr/>
            </a:pPr>
            <a:r>
              <a:rPr lang="en-US" sz="1000">
                <a:solidFill>
                  <a:srgbClr val="FFFFFF"/>
                </a:solidFill>
              </a:rPr>
              <a:t>OR..are you the real thing? </a:t>
            </a:r>
          </a:p>
          <a:p>
            <a:pPr indent="-228600">
              <a:lnSpc>
                <a:spcPct val="90000"/>
              </a:lnSpc>
              <a:spcAft>
                <a:spcPts val="600"/>
              </a:spcAft>
              <a:buFont typeface="Arial" panose="020B0604020202020204" pitchFamily="34" charset="0"/>
              <a:buChar char="•"/>
              <a:defRPr/>
            </a:pPr>
            <a:r>
              <a:rPr lang="en-US" sz="1000">
                <a:solidFill>
                  <a:srgbClr val="FFFFFF"/>
                </a:solidFill>
              </a:rPr>
              <a:t>Principle-centered?</a:t>
            </a:r>
          </a:p>
          <a:p>
            <a:pPr indent="-228600">
              <a:lnSpc>
                <a:spcPct val="90000"/>
              </a:lnSpc>
              <a:spcAft>
                <a:spcPts val="600"/>
              </a:spcAft>
              <a:buFont typeface="Arial" panose="020B0604020202020204" pitchFamily="34" charset="0"/>
              <a:buChar char="•"/>
              <a:defRPr/>
            </a:pPr>
            <a:endParaRPr lang="en-US" sz="1000">
              <a:solidFill>
                <a:srgbClr val="FFFFFF"/>
              </a:solidFill>
            </a:endParaRPr>
          </a:p>
        </p:txBody>
      </p:sp>
      <p:sp>
        <p:nvSpPr>
          <p:cNvPr id="3" name="Title 1">
            <a:extLst>
              <a:ext uri="{FF2B5EF4-FFF2-40B4-BE49-F238E27FC236}">
                <a16:creationId xmlns:a16="http://schemas.microsoft.com/office/drawing/2014/main" id="{4F9A3CE2-F2A6-4D7D-8192-D2D36DF55F2F}"/>
              </a:ext>
            </a:extLst>
          </p:cNvPr>
          <p:cNvSpPr txBox="1">
            <a:spLocks/>
          </p:cNvSpPr>
          <p:nvPr/>
        </p:nvSpPr>
        <p:spPr>
          <a:xfrm>
            <a:off x="1985554" y="1367246"/>
            <a:ext cx="5913121" cy="11234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altLang="en-US" sz="3600" b="1">
              <a:solidFill>
                <a:srgbClr val="F78E20"/>
              </a:solidFill>
              <a:latin typeface="Arial" panose="020B0604020202020204" pitchFamily="34" charset="0"/>
              <a:cs typeface="Arial" panose="020B0604020202020204" pitchFamily="34" charset="0"/>
            </a:endParaRPr>
          </a:p>
          <a:p>
            <a:pPr>
              <a:spcAft>
                <a:spcPts val="600"/>
              </a:spcAft>
            </a:pPr>
            <a:endParaRPr lang="en-US" altLang="en-US" sz="3600" b="1">
              <a:solidFill>
                <a:srgbClr val="F78E20"/>
              </a:solidFill>
              <a:latin typeface="Arial" panose="020B0604020202020204" pitchFamily="34" charset="0"/>
              <a:cs typeface="Arial" panose="020B0604020202020204" pitchFamily="34" charset="0"/>
            </a:endParaRPr>
          </a:p>
          <a:p>
            <a:pPr>
              <a:spcAft>
                <a:spcPts val="600"/>
              </a:spcAft>
            </a:pPr>
            <a:endParaRPr lang="en-US" altLang="en-US" sz="3600" b="1">
              <a:solidFill>
                <a:srgbClr val="F78E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67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4869F9-D744-4FDC-BEEE-BE6441939A64}"/>
              </a:ext>
            </a:extLst>
          </p:cNvPr>
          <p:cNvSpPr/>
          <p:nvPr/>
        </p:nvSpPr>
        <p:spPr>
          <a:xfrm>
            <a:off x="1136428" y="627564"/>
            <a:ext cx="747417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ln w="22225">
                  <a:solidFill>
                    <a:schemeClr val="accent2"/>
                  </a:solidFill>
                  <a:prstDash val="solid"/>
                </a:ln>
                <a:solidFill>
                  <a:schemeClr val="tx1"/>
                </a:solidFill>
                <a:latin typeface="+mj-lt"/>
                <a:ea typeface="+mj-ea"/>
                <a:cs typeface="+mj-cs"/>
              </a:rPr>
              <a:t>Principles never fail…</a:t>
            </a:r>
            <a:endParaRPr lang="en-US" sz="4400" b="1" kern="1200" cap="none" spc="0">
              <a:ln w="22225">
                <a:solidFill>
                  <a:schemeClr val="accent2"/>
                </a:solidFill>
                <a:prstDash val="solid"/>
              </a:ln>
              <a:solidFill>
                <a:schemeClr val="tx1"/>
              </a:solidFill>
              <a:effectLst/>
              <a:latin typeface="+mj-lt"/>
              <a:ea typeface="+mj-ea"/>
              <a:cs typeface="+mj-cs"/>
            </a:endParaRPr>
          </a:p>
        </p:txBody>
      </p:sp>
      <p:sp>
        <p:nvSpPr>
          <p:cNvPr id="2" name="Round Single Corner Rectangle 5">
            <a:extLst>
              <a:ext uri="{FF2B5EF4-FFF2-40B4-BE49-F238E27FC236}">
                <a16:creationId xmlns:a16="http://schemas.microsoft.com/office/drawing/2014/main" id="{E38066F2-4BDD-4A07-B573-E4334D5844B8}"/>
              </a:ext>
            </a:extLst>
          </p:cNvPr>
          <p:cNvSpPr/>
          <p:nvPr/>
        </p:nvSpPr>
        <p:spPr>
          <a:xfrm>
            <a:off x="312420" y="2278173"/>
            <a:ext cx="8107568" cy="3450613"/>
          </a:xfrm>
          <a:prstGeom prst="round1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lgn="ctr">
              <a:lnSpc>
                <a:spcPct val="90000"/>
              </a:lnSpc>
              <a:spcAft>
                <a:spcPts val="600"/>
              </a:spcAft>
              <a:defRPr/>
            </a:pPr>
            <a:r>
              <a:rPr lang="en-US" sz="2400" dirty="0">
                <a:solidFill>
                  <a:schemeClr val="tx1"/>
                </a:solidFill>
              </a:rPr>
              <a:t>Principles- apply equally to </a:t>
            </a:r>
            <a:r>
              <a:rPr lang="en-US" sz="2400" b="1" dirty="0">
                <a:solidFill>
                  <a:srgbClr val="FF0000"/>
                </a:solidFill>
              </a:rPr>
              <a:t>every</a:t>
            </a:r>
            <a:r>
              <a:rPr lang="en-US" sz="2400" dirty="0">
                <a:solidFill>
                  <a:schemeClr val="tx1"/>
                </a:solidFill>
              </a:rPr>
              <a:t>one.</a:t>
            </a:r>
          </a:p>
          <a:p>
            <a:pPr algn="ctr">
              <a:lnSpc>
                <a:spcPct val="90000"/>
              </a:lnSpc>
              <a:spcAft>
                <a:spcPts val="600"/>
              </a:spcAft>
              <a:defRPr/>
            </a:pPr>
            <a:endParaRPr lang="en-US" sz="2400" dirty="0">
              <a:solidFill>
                <a:schemeClr val="tx1"/>
              </a:solidFill>
            </a:endParaRPr>
          </a:p>
          <a:p>
            <a:pPr marL="685800" lvl="2">
              <a:lnSpc>
                <a:spcPct val="90000"/>
              </a:lnSpc>
              <a:spcAft>
                <a:spcPts val="600"/>
              </a:spcAft>
              <a:defRPr/>
            </a:pPr>
            <a:r>
              <a:rPr lang="en-US" sz="2400" dirty="0">
                <a:solidFill>
                  <a:schemeClr val="tx1"/>
                </a:solidFill>
              </a:rPr>
              <a:t>HONESTY- HARD WORK- LOVE – RESPECT- GRATITUDE - 	MODERATION – FAIRNESS- INTEGRITY – LOYALTY - 				RESPONSIBILITY</a:t>
            </a:r>
          </a:p>
          <a:p>
            <a:pPr indent="-228600">
              <a:lnSpc>
                <a:spcPct val="90000"/>
              </a:lnSpc>
              <a:spcAft>
                <a:spcPts val="600"/>
              </a:spcAft>
              <a:buFont typeface="Arial" panose="020B0604020202020204" pitchFamily="34" charset="0"/>
              <a:buChar char="•"/>
              <a:defRPr/>
            </a:pPr>
            <a:endParaRPr lang="en-US" sz="2400" dirty="0">
              <a:solidFill>
                <a:schemeClr val="tx1"/>
              </a:solidFill>
            </a:endParaRPr>
          </a:p>
        </p:txBody>
      </p:sp>
      <p:sp>
        <p:nvSpPr>
          <p:cNvPr id="3" name="Title 1">
            <a:extLst>
              <a:ext uri="{FF2B5EF4-FFF2-40B4-BE49-F238E27FC236}">
                <a16:creationId xmlns:a16="http://schemas.microsoft.com/office/drawing/2014/main" id="{4F9A3CE2-F2A6-4D7D-8192-D2D36DF55F2F}"/>
              </a:ext>
            </a:extLst>
          </p:cNvPr>
          <p:cNvSpPr txBox="1">
            <a:spLocks/>
          </p:cNvSpPr>
          <p:nvPr/>
        </p:nvSpPr>
        <p:spPr>
          <a:xfrm>
            <a:off x="1985554" y="1367246"/>
            <a:ext cx="5913121" cy="11234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altLang="en-US" sz="3600" b="1">
              <a:solidFill>
                <a:srgbClr val="F78E20"/>
              </a:solidFill>
              <a:latin typeface="Arial" panose="020B0604020202020204" pitchFamily="34" charset="0"/>
              <a:cs typeface="Arial" panose="020B0604020202020204" pitchFamily="34" charset="0"/>
            </a:endParaRPr>
          </a:p>
          <a:p>
            <a:pPr>
              <a:spcAft>
                <a:spcPts val="600"/>
              </a:spcAft>
            </a:pPr>
            <a:endParaRPr lang="en-US" altLang="en-US" sz="3600" b="1">
              <a:solidFill>
                <a:srgbClr val="F78E20"/>
              </a:solidFill>
              <a:latin typeface="Arial" panose="020B0604020202020204" pitchFamily="34" charset="0"/>
              <a:cs typeface="Arial" panose="020B0604020202020204" pitchFamily="34" charset="0"/>
            </a:endParaRPr>
          </a:p>
          <a:p>
            <a:pPr>
              <a:spcAft>
                <a:spcPts val="600"/>
              </a:spcAft>
            </a:pPr>
            <a:endParaRPr lang="en-US" altLang="en-US" sz="3600" b="1">
              <a:solidFill>
                <a:srgbClr val="F78E2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3663934-A1A4-4792-9780-79FB7D2C0E2C}"/>
              </a:ext>
            </a:extLst>
          </p:cNvPr>
          <p:cNvPicPr>
            <a:picLocks noChangeAspect="1"/>
          </p:cNvPicPr>
          <p:nvPr/>
        </p:nvPicPr>
        <p:blipFill>
          <a:blip r:embed="rId2"/>
          <a:stretch>
            <a:fillRect/>
          </a:stretch>
        </p:blipFill>
        <p:spPr>
          <a:xfrm>
            <a:off x="9842363" y="627564"/>
            <a:ext cx="1650609" cy="1650609"/>
          </a:xfrm>
          <a:prstGeom prst="rect">
            <a:avLst/>
          </a:prstGeom>
        </p:spPr>
      </p:pic>
    </p:spTree>
    <p:extLst>
      <p:ext uri="{BB962C8B-B14F-4D97-AF65-F5344CB8AC3E}">
        <p14:creationId xmlns:p14="http://schemas.microsoft.com/office/powerpoint/2010/main" val="3153343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5">
            <a:extLst>
              <a:ext uri="{FF2B5EF4-FFF2-40B4-BE49-F238E27FC236}">
                <a16:creationId xmlns:a16="http://schemas.microsoft.com/office/drawing/2014/main" id="{E38066F2-4BDD-4A07-B573-E4334D5844B8}"/>
              </a:ext>
            </a:extLst>
          </p:cNvPr>
          <p:cNvSpPr/>
          <p:nvPr/>
        </p:nvSpPr>
        <p:spPr>
          <a:xfrm flipH="1">
            <a:off x="914400" y="1699644"/>
            <a:ext cx="10972800" cy="4825975"/>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t>Turn to the person beside you and say something positive about yourself.</a:t>
            </a:r>
          </a:p>
          <a:p>
            <a:pPr algn="ctr">
              <a:defRPr/>
            </a:pPr>
            <a:r>
              <a:rPr lang="en-US" sz="2000" dirty="0"/>
              <a:t>Then say something positive about your partner!</a:t>
            </a:r>
          </a:p>
          <a:p>
            <a:pPr algn="ctr">
              <a:defRPr/>
            </a:pPr>
            <a:endParaRPr lang="en-US" sz="2000" dirty="0"/>
          </a:p>
          <a:p>
            <a:pPr algn="ctr">
              <a:defRPr/>
            </a:pPr>
            <a:endParaRPr lang="en-US" sz="2000" dirty="0"/>
          </a:p>
          <a:p>
            <a:pPr algn="ctr">
              <a:defRPr/>
            </a:pPr>
            <a:r>
              <a:rPr lang="en-US" sz="2000" dirty="0"/>
              <a:t>Look in the mirror EVERY morning and say something positive about yourself.</a:t>
            </a:r>
          </a:p>
          <a:p>
            <a:pPr algn="ctr">
              <a:defRPr/>
            </a:pPr>
            <a:endParaRPr lang="en-US" sz="2000" dirty="0"/>
          </a:p>
          <a:p>
            <a:pPr algn="ctr">
              <a:defRPr/>
            </a:pPr>
            <a:r>
              <a:rPr lang="en-US" sz="2000" dirty="0"/>
              <a:t>Self assessment- what are the principles you currently live by without fail?</a:t>
            </a:r>
          </a:p>
          <a:p>
            <a:pPr algn="ctr">
              <a:defRPr/>
            </a:pPr>
            <a:r>
              <a:rPr lang="en-US" sz="2000" dirty="0"/>
              <a:t>What are some principles you need to work on? </a:t>
            </a:r>
          </a:p>
          <a:p>
            <a:pPr algn="ctr">
              <a:defRPr/>
            </a:pPr>
            <a:endParaRPr lang="en-US" sz="2400" dirty="0"/>
          </a:p>
        </p:txBody>
      </p:sp>
      <p:sp>
        <p:nvSpPr>
          <p:cNvPr id="3" name="Title 1">
            <a:extLst>
              <a:ext uri="{FF2B5EF4-FFF2-40B4-BE49-F238E27FC236}">
                <a16:creationId xmlns:a16="http://schemas.microsoft.com/office/drawing/2014/main" id="{4F9A3CE2-F2A6-4D7D-8192-D2D36DF55F2F}"/>
              </a:ext>
            </a:extLst>
          </p:cNvPr>
          <p:cNvSpPr txBox="1">
            <a:spLocks/>
          </p:cNvSpPr>
          <p:nvPr/>
        </p:nvSpPr>
        <p:spPr>
          <a:xfrm>
            <a:off x="1985554" y="1367246"/>
            <a:ext cx="5913121" cy="11234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600" b="1">
              <a:solidFill>
                <a:srgbClr val="F78E20"/>
              </a:solidFill>
              <a:latin typeface="Arial" panose="020B0604020202020204" pitchFamily="34" charset="0"/>
              <a:cs typeface="Arial" panose="020B0604020202020204" pitchFamily="34" charset="0"/>
            </a:endParaRPr>
          </a:p>
          <a:p>
            <a:endParaRPr lang="en-US" altLang="en-US" sz="3600" b="1">
              <a:solidFill>
                <a:srgbClr val="F78E20"/>
              </a:solidFill>
              <a:latin typeface="Arial" panose="020B0604020202020204" pitchFamily="34" charset="0"/>
              <a:cs typeface="Arial" panose="020B0604020202020204" pitchFamily="34" charset="0"/>
            </a:endParaRPr>
          </a:p>
          <a:p>
            <a:endParaRPr lang="en-US" altLang="en-US" sz="3600" b="1" dirty="0">
              <a:solidFill>
                <a:srgbClr val="F78E2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94869F9-D744-4FDC-BEEE-BE6441939A64}"/>
              </a:ext>
            </a:extLst>
          </p:cNvPr>
          <p:cNvSpPr/>
          <p:nvPr/>
        </p:nvSpPr>
        <p:spPr>
          <a:xfrm>
            <a:off x="1468113" y="332380"/>
            <a:ext cx="3872022" cy="923330"/>
          </a:xfrm>
          <a:prstGeom prst="rect">
            <a:avLst/>
          </a:prstGeom>
          <a:solidFill>
            <a:schemeClr val="accent2"/>
          </a:solidFill>
          <a:ln>
            <a:solidFill>
              <a:srgbClr val="7030A0"/>
            </a:solidFill>
          </a:ln>
        </p:spPr>
        <p:txBody>
          <a:bodyPr wrap="none" lIns="91440" tIns="45720" rIns="91440" bIns="45720">
            <a:spAutoFit/>
          </a:bodyPr>
          <a:lstStyle/>
          <a:p>
            <a:pPr algn="ctr"/>
            <a:r>
              <a:rPr lang="en-US" sz="5400" b="1" cap="none" spc="0" dirty="0">
                <a:ln w="22225">
                  <a:solidFill>
                    <a:schemeClr val="accent2"/>
                  </a:solidFill>
                  <a:prstDash val="solid"/>
                </a:ln>
                <a:solidFill>
                  <a:schemeClr val="bg1"/>
                </a:solidFill>
                <a:effectLst/>
              </a:rPr>
              <a:t>Baby Steps…</a:t>
            </a:r>
          </a:p>
        </p:txBody>
      </p:sp>
      <p:pic>
        <p:nvPicPr>
          <p:cNvPr id="6" name="Picture 5">
            <a:extLst>
              <a:ext uri="{FF2B5EF4-FFF2-40B4-BE49-F238E27FC236}">
                <a16:creationId xmlns:a16="http://schemas.microsoft.com/office/drawing/2014/main" id="{DF2B1EE3-32B8-453A-A7BB-38FC06F492DE}"/>
              </a:ext>
            </a:extLst>
          </p:cNvPr>
          <p:cNvPicPr>
            <a:picLocks noChangeAspect="1"/>
          </p:cNvPicPr>
          <p:nvPr/>
        </p:nvPicPr>
        <p:blipFill>
          <a:blip r:embed="rId3"/>
          <a:stretch>
            <a:fillRect/>
          </a:stretch>
        </p:blipFill>
        <p:spPr>
          <a:xfrm>
            <a:off x="10117282" y="320236"/>
            <a:ext cx="1213209" cy="1213209"/>
          </a:xfrm>
          <a:prstGeom prst="rect">
            <a:avLst/>
          </a:prstGeom>
        </p:spPr>
      </p:pic>
    </p:spTree>
    <p:extLst>
      <p:ext uri="{BB962C8B-B14F-4D97-AF65-F5344CB8AC3E}">
        <p14:creationId xmlns:p14="http://schemas.microsoft.com/office/powerpoint/2010/main" val="124499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5">
            <a:extLst>
              <a:ext uri="{FF2B5EF4-FFF2-40B4-BE49-F238E27FC236}">
                <a16:creationId xmlns:a16="http://schemas.microsoft.com/office/drawing/2014/main" id="{E38066F2-4BDD-4A07-B573-E4334D5844B8}"/>
              </a:ext>
            </a:extLst>
          </p:cNvPr>
          <p:cNvSpPr/>
          <p:nvPr/>
        </p:nvSpPr>
        <p:spPr>
          <a:xfrm flipH="1">
            <a:off x="883920" y="1699645"/>
            <a:ext cx="10972800" cy="4825975"/>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Your Personal Bank Account – how you feel about yourself.</a:t>
            </a:r>
          </a:p>
          <a:p>
            <a:pPr algn="ctr">
              <a:defRPr/>
            </a:pPr>
            <a:r>
              <a:rPr lang="en-US" sz="2400" dirty="0"/>
              <a:t>Deposits and withdrawals- the things you think, say and do.</a:t>
            </a:r>
          </a:p>
          <a:p>
            <a:pPr algn="ctr">
              <a:defRPr/>
            </a:pPr>
            <a:endParaRPr lang="en-US" sz="2400" dirty="0"/>
          </a:p>
          <a:p>
            <a:pPr algn="ctr">
              <a:defRPr/>
            </a:pPr>
            <a:r>
              <a:rPr lang="en-US" sz="2400" dirty="0"/>
              <a:t>Talk to a different partner(s)- how can you make deposits? What would cause you to make a withdrawal? </a:t>
            </a:r>
          </a:p>
          <a:p>
            <a:pPr algn="ctr">
              <a:defRPr/>
            </a:pPr>
            <a:r>
              <a:rPr lang="en-US" sz="2400" dirty="0"/>
              <a:t>How might this apply to building relationships with students, parents, peers?</a:t>
            </a:r>
          </a:p>
          <a:p>
            <a:pPr algn="ctr">
              <a:defRPr/>
            </a:pPr>
            <a:r>
              <a:rPr lang="en-US" sz="2400" dirty="0"/>
              <a:t>Think positive culture vs. toxic culture!</a:t>
            </a:r>
          </a:p>
        </p:txBody>
      </p:sp>
      <p:sp>
        <p:nvSpPr>
          <p:cNvPr id="3" name="Title 1">
            <a:extLst>
              <a:ext uri="{FF2B5EF4-FFF2-40B4-BE49-F238E27FC236}">
                <a16:creationId xmlns:a16="http://schemas.microsoft.com/office/drawing/2014/main" id="{4F9A3CE2-F2A6-4D7D-8192-D2D36DF55F2F}"/>
              </a:ext>
            </a:extLst>
          </p:cNvPr>
          <p:cNvSpPr txBox="1">
            <a:spLocks/>
          </p:cNvSpPr>
          <p:nvPr/>
        </p:nvSpPr>
        <p:spPr>
          <a:xfrm>
            <a:off x="1985554" y="1367246"/>
            <a:ext cx="5913121" cy="11234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600" b="1">
              <a:solidFill>
                <a:srgbClr val="F78E20"/>
              </a:solidFill>
              <a:latin typeface="Arial" panose="020B0604020202020204" pitchFamily="34" charset="0"/>
              <a:cs typeface="Arial" panose="020B0604020202020204" pitchFamily="34" charset="0"/>
            </a:endParaRPr>
          </a:p>
          <a:p>
            <a:endParaRPr lang="en-US" altLang="en-US" sz="3600" b="1">
              <a:solidFill>
                <a:srgbClr val="F78E20"/>
              </a:solidFill>
              <a:latin typeface="Arial" panose="020B0604020202020204" pitchFamily="34" charset="0"/>
              <a:cs typeface="Arial" panose="020B0604020202020204" pitchFamily="34" charset="0"/>
            </a:endParaRPr>
          </a:p>
          <a:p>
            <a:endParaRPr lang="en-US" altLang="en-US" sz="3600" b="1" dirty="0">
              <a:solidFill>
                <a:srgbClr val="F78E2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94869F9-D744-4FDC-BEEE-BE6441939A64}"/>
              </a:ext>
            </a:extLst>
          </p:cNvPr>
          <p:cNvSpPr/>
          <p:nvPr/>
        </p:nvSpPr>
        <p:spPr>
          <a:xfrm>
            <a:off x="1755277" y="332380"/>
            <a:ext cx="3297698" cy="923330"/>
          </a:xfrm>
          <a:prstGeom prst="rect">
            <a:avLst/>
          </a:prstGeom>
          <a:solidFill>
            <a:schemeClr val="accent2"/>
          </a:solidFill>
          <a:ln>
            <a:solidFill>
              <a:srgbClr val="7030A0"/>
            </a:solidFill>
          </a:ln>
        </p:spPr>
        <p:txBody>
          <a:bodyPr wrap="none" lIns="91440" tIns="45720" rIns="91440" bIns="45720">
            <a:spAutoFit/>
          </a:bodyPr>
          <a:lstStyle/>
          <a:p>
            <a:pPr algn="ctr"/>
            <a:r>
              <a:rPr lang="en-US" sz="5400" b="1" cap="none" spc="0" dirty="0">
                <a:ln w="22225">
                  <a:solidFill>
                    <a:schemeClr val="accent2"/>
                  </a:solidFill>
                  <a:prstDash val="solid"/>
                </a:ln>
                <a:solidFill>
                  <a:schemeClr val="bg1"/>
                </a:solidFill>
                <a:effectLst/>
              </a:rPr>
              <a:t>Your PBA…</a:t>
            </a:r>
          </a:p>
        </p:txBody>
      </p:sp>
      <p:pic>
        <p:nvPicPr>
          <p:cNvPr id="7" name="Picture 6">
            <a:extLst>
              <a:ext uri="{FF2B5EF4-FFF2-40B4-BE49-F238E27FC236}">
                <a16:creationId xmlns:a16="http://schemas.microsoft.com/office/drawing/2014/main" id="{A6F35D6F-9BD1-4D41-80AD-ED7147C19B3D}"/>
              </a:ext>
            </a:extLst>
          </p:cNvPr>
          <p:cNvPicPr>
            <a:picLocks noChangeAspect="1"/>
          </p:cNvPicPr>
          <p:nvPr/>
        </p:nvPicPr>
        <p:blipFill>
          <a:blip r:embed="rId3"/>
          <a:stretch>
            <a:fillRect/>
          </a:stretch>
        </p:blipFill>
        <p:spPr>
          <a:xfrm>
            <a:off x="10330195" y="180395"/>
            <a:ext cx="1427519" cy="1427519"/>
          </a:xfrm>
          <a:prstGeom prst="rect">
            <a:avLst/>
          </a:prstGeom>
        </p:spPr>
      </p:pic>
    </p:spTree>
    <p:extLst>
      <p:ext uri="{BB962C8B-B14F-4D97-AF65-F5344CB8AC3E}">
        <p14:creationId xmlns:p14="http://schemas.microsoft.com/office/powerpoint/2010/main" val="214671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15F0-9237-4257-9670-4601EF02C749}"/>
              </a:ext>
            </a:extLst>
          </p:cNvPr>
          <p:cNvSpPr>
            <a:spLocks noGrp="1"/>
          </p:cNvSpPr>
          <p:nvPr>
            <p:ph type="title"/>
          </p:nvPr>
        </p:nvSpPr>
        <p:spPr>
          <a:xfrm>
            <a:off x="838200" y="408136"/>
            <a:ext cx="10515600" cy="1325563"/>
          </a:xfrm>
        </p:spPr>
        <p:txBody>
          <a:bodyPr/>
          <a:lstStyle/>
          <a:p>
            <a:pPr algn="ctr"/>
            <a:r>
              <a:rPr lang="en-US" dirty="0"/>
              <a:t> </a:t>
            </a:r>
          </a:p>
        </p:txBody>
      </p:sp>
      <p:sp>
        <p:nvSpPr>
          <p:cNvPr id="3" name="Content Placeholder 2">
            <a:extLst>
              <a:ext uri="{FF2B5EF4-FFF2-40B4-BE49-F238E27FC236}">
                <a16:creationId xmlns:a16="http://schemas.microsoft.com/office/drawing/2014/main" id="{7653C0C7-98E4-4825-83F8-4E65BB28B7F7}"/>
              </a:ext>
            </a:extLst>
          </p:cNvPr>
          <p:cNvSpPr>
            <a:spLocks noGrp="1"/>
          </p:cNvSpPr>
          <p:nvPr>
            <p:ph sz="half" idx="1"/>
          </p:nvPr>
        </p:nvSpPr>
        <p:spPr/>
        <p:txBody>
          <a:bodyPr>
            <a:normAutofit fontScale="62500" lnSpcReduction="20000"/>
          </a:bodyPr>
          <a:lstStyle/>
          <a:p>
            <a:pPr marL="0" indent="0" algn="ctr">
              <a:buNone/>
            </a:pPr>
            <a:r>
              <a:rPr lang="en-US" dirty="0"/>
              <a:t>PBA DEPOSITS</a:t>
            </a:r>
          </a:p>
          <a:p>
            <a:pPr marL="0" indent="0" algn="ctr">
              <a:buNone/>
            </a:pPr>
            <a:endParaRPr lang="en-US" dirty="0"/>
          </a:p>
          <a:p>
            <a:pPr algn="ctr">
              <a:buFont typeface="Wingdings" panose="05000000000000000000" pitchFamily="2" charset="2"/>
              <a:buChar char="v"/>
            </a:pPr>
            <a:r>
              <a:rPr lang="en-US" dirty="0"/>
              <a:t>Keep promises to yourself</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Do small acts of kindness</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Be gentle with yourself</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Be honest</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Renew yourself</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Tap into your talents</a:t>
            </a:r>
          </a:p>
        </p:txBody>
      </p:sp>
      <p:sp>
        <p:nvSpPr>
          <p:cNvPr id="4" name="Content Placeholder 3">
            <a:extLst>
              <a:ext uri="{FF2B5EF4-FFF2-40B4-BE49-F238E27FC236}">
                <a16:creationId xmlns:a16="http://schemas.microsoft.com/office/drawing/2014/main" id="{435C4C91-82F3-4C56-9372-0F70339E42BF}"/>
              </a:ext>
            </a:extLst>
          </p:cNvPr>
          <p:cNvSpPr>
            <a:spLocks noGrp="1"/>
          </p:cNvSpPr>
          <p:nvPr>
            <p:ph sz="half" idx="2"/>
          </p:nvPr>
        </p:nvSpPr>
        <p:spPr/>
        <p:txBody>
          <a:bodyPr>
            <a:normAutofit fontScale="62500" lnSpcReduction="20000"/>
          </a:bodyPr>
          <a:lstStyle/>
          <a:p>
            <a:pPr marL="0" indent="0" algn="ctr">
              <a:buNone/>
            </a:pPr>
            <a:r>
              <a:rPr lang="en-US" dirty="0"/>
              <a:t>PBA WITHDRAWALS</a:t>
            </a:r>
          </a:p>
          <a:p>
            <a:pPr marL="0" indent="0" algn="ctr">
              <a:buNone/>
            </a:pPr>
            <a:endParaRPr lang="en-US" dirty="0"/>
          </a:p>
          <a:p>
            <a:pPr algn="ctr">
              <a:buFont typeface="Wingdings" panose="05000000000000000000" pitchFamily="2" charset="2"/>
              <a:buChar char="v"/>
            </a:pPr>
            <a:r>
              <a:rPr lang="en-US" dirty="0"/>
              <a:t>Break personal promises</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Keep to yourself</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Beat yourself up</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Be dishonest</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Wear yourself out</a:t>
            </a:r>
          </a:p>
          <a:p>
            <a:pPr algn="ctr">
              <a:buFont typeface="Wingdings" panose="05000000000000000000" pitchFamily="2" charset="2"/>
              <a:buChar char="v"/>
            </a:pPr>
            <a:endParaRPr lang="en-US" dirty="0"/>
          </a:p>
          <a:p>
            <a:pPr algn="ctr">
              <a:buFont typeface="Wingdings" panose="05000000000000000000" pitchFamily="2" charset="2"/>
              <a:buChar char="v"/>
            </a:pPr>
            <a:r>
              <a:rPr lang="en-US" dirty="0"/>
              <a:t>Neglect your talents</a:t>
            </a:r>
          </a:p>
          <a:p>
            <a:pPr marL="0" indent="0" algn="ctr">
              <a:buNone/>
            </a:pPr>
            <a:endParaRPr lang="en-US" dirty="0"/>
          </a:p>
        </p:txBody>
      </p:sp>
      <p:sp>
        <p:nvSpPr>
          <p:cNvPr id="5" name="Rectangle 4">
            <a:extLst>
              <a:ext uri="{FF2B5EF4-FFF2-40B4-BE49-F238E27FC236}">
                <a16:creationId xmlns:a16="http://schemas.microsoft.com/office/drawing/2014/main" id="{077F89C8-6D13-4770-8A4D-B05EB96CB019}"/>
              </a:ext>
            </a:extLst>
          </p:cNvPr>
          <p:cNvSpPr/>
          <p:nvPr/>
        </p:nvSpPr>
        <p:spPr>
          <a:xfrm>
            <a:off x="897494" y="655418"/>
            <a:ext cx="10397012" cy="830997"/>
          </a:xfrm>
          <a:prstGeom prst="rect">
            <a:avLst/>
          </a:prstGeom>
          <a:noFill/>
        </p:spPr>
        <p:txBody>
          <a:bodyPr wrap="none" lIns="91440" tIns="45720" rIns="91440" bIns="45720">
            <a:spAutoFit/>
          </a:bodyP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PBA Account- Key deposits/withdrawals</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a16="http://schemas.microsoft.com/office/drawing/2014/main" id="{EEA5B31D-883A-4798-8593-9970EEDB5359}"/>
              </a:ext>
            </a:extLst>
          </p:cNvPr>
          <p:cNvSpPr txBox="1"/>
          <p:nvPr/>
        </p:nvSpPr>
        <p:spPr>
          <a:xfrm>
            <a:off x="3772472" y="5945723"/>
            <a:ext cx="4799455" cy="646331"/>
          </a:xfrm>
          <a:prstGeom prst="rect">
            <a:avLst/>
          </a:prstGeom>
          <a:noFill/>
        </p:spPr>
        <p:txBody>
          <a:bodyPr wrap="none" rtlCol="0">
            <a:spAutoFit/>
          </a:bodyPr>
          <a:lstStyle/>
          <a:p>
            <a:endParaRPr lang="en-US" dirty="0">
              <a:solidFill>
                <a:srgbClr val="FF6600"/>
              </a:solidFill>
            </a:endParaRPr>
          </a:p>
          <a:p>
            <a:r>
              <a:rPr lang="en-US" dirty="0">
                <a:solidFill>
                  <a:srgbClr val="FF6600"/>
                </a:solidFill>
              </a:rPr>
              <a:t>What deposits have you made today? This week?</a:t>
            </a:r>
          </a:p>
        </p:txBody>
      </p:sp>
      <p:pic>
        <p:nvPicPr>
          <p:cNvPr id="7" name="Picture 6">
            <a:extLst>
              <a:ext uri="{FF2B5EF4-FFF2-40B4-BE49-F238E27FC236}">
                <a16:creationId xmlns:a16="http://schemas.microsoft.com/office/drawing/2014/main" id="{CB30E10A-FED0-4116-9C37-D2750F2D7AFE}"/>
              </a:ext>
            </a:extLst>
          </p:cNvPr>
          <p:cNvPicPr>
            <a:picLocks noChangeAspect="1"/>
          </p:cNvPicPr>
          <p:nvPr/>
        </p:nvPicPr>
        <p:blipFill>
          <a:blip r:embed="rId2"/>
          <a:stretch>
            <a:fillRect/>
          </a:stretch>
        </p:blipFill>
        <p:spPr>
          <a:xfrm>
            <a:off x="5697338" y="2574706"/>
            <a:ext cx="1426588" cy="1426588"/>
          </a:xfrm>
          <a:prstGeom prst="rect">
            <a:avLst/>
          </a:prstGeom>
        </p:spPr>
      </p:pic>
    </p:spTree>
    <p:extLst>
      <p:ext uri="{BB962C8B-B14F-4D97-AF65-F5344CB8AC3E}">
        <p14:creationId xmlns:p14="http://schemas.microsoft.com/office/powerpoint/2010/main" val="18107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1716</Words>
  <Application>Microsoft Office PowerPoint</Application>
  <PresentationFormat>Widescreen</PresentationFormat>
  <Paragraphs>220</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Helvetica Neue</vt:lpstr>
      <vt:lpstr>Helvetica Neue Light</vt:lpstr>
      <vt:lpstr>Montserrat</vt:lpstr>
      <vt:lpstr>Wingdings</vt:lpstr>
      <vt:lpstr>Office Theme</vt:lpstr>
      <vt:lpstr>Seven Habits for Highly Effective People-  Habit 1 – Be Proactive!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The Private Victory Habits 1,2,3</vt:lpstr>
      <vt:lpstr>PowerPoint Presentation</vt:lpstr>
      <vt:lpstr>Habit 1 – Be Proactive!</vt:lpstr>
      <vt:lpstr>PowerPoint Presentation</vt:lpstr>
      <vt:lpstr>Listen to your language! </vt:lpstr>
      <vt:lpstr>PowerPoint Presentation</vt:lpstr>
      <vt:lpstr>PowerPoint Presentation</vt:lpstr>
      <vt:lpstr>Habit 1 – Be Proactive!</vt:lpstr>
      <vt:lpstr>Decision Making Tools</vt:lpstr>
      <vt:lpstr>BABY STEPS</vt:lpstr>
      <vt:lpstr>Classroom resources: Children’s Lit Habit One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Habits for Highly Effective People-  Habit 1 – Be Proactive!</dc:title>
  <dc:creator>Michael Fleming</dc:creator>
  <cp:lastModifiedBy>Michael Fleming</cp:lastModifiedBy>
  <cp:revision>1</cp:revision>
  <dcterms:created xsi:type="dcterms:W3CDTF">2020-03-26T21:45:03Z</dcterms:created>
  <dcterms:modified xsi:type="dcterms:W3CDTF">2020-03-26T21:48:36Z</dcterms:modified>
</cp:coreProperties>
</file>