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7" r:id="rId2"/>
    <p:sldId id="260" r:id="rId3"/>
    <p:sldId id="287" r:id="rId4"/>
    <p:sldId id="275" r:id="rId5"/>
    <p:sldId id="294" r:id="rId6"/>
    <p:sldId id="293" r:id="rId7"/>
    <p:sldId id="295" r:id="rId8"/>
    <p:sldId id="296" r:id="rId9"/>
    <p:sldId id="268" r:id="rId10"/>
    <p:sldId id="298" r:id="rId11"/>
    <p:sldId id="299" r:id="rId12"/>
    <p:sldId id="300" r:id="rId13"/>
    <p:sldId id="301" r:id="rId14"/>
    <p:sldId id="28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89825" autoAdjust="0"/>
  </p:normalViewPr>
  <p:slideViewPr>
    <p:cSldViewPr snapToGrid="0">
      <p:cViewPr>
        <p:scale>
          <a:sx n="66" d="100"/>
          <a:sy n="66" d="100"/>
        </p:scale>
        <p:origin x="1238" y="54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3D0911-D89F-4189-8941-726973C2D62D}"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5993CD07-A33F-440F-B328-D128790AE48A}">
      <dgm:prSet phldrT="[Text]"/>
      <dgm:spPr>
        <a:solidFill>
          <a:srgbClr val="FFC000"/>
        </a:solidFill>
      </dgm:spPr>
      <dgm:t>
        <a:bodyPr/>
        <a:lstStyle/>
        <a:p>
          <a:r>
            <a:rPr lang="en-US" dirty="0"/>
            <a:t>Necessity</a:t>
          </a:r>
        </a:p>
      </dgm:t>
    </dgm:pt>
    <dgm:pt modelId="{6C4C7ABA-7A65-4DC2-BFC9-4FCAB07EF127}" type="parTrans" cxnId="{38A2477C-B736-497F-AD7A-9ADB7DF85011}">
      <dgm:prSet/>
      <dgm:spPr/>
      <dgm:t>
        <a:bodyPr/>
        <a:lstStyle/>
        <a:p>
          <a:endParaRPr lang="en-US"/>
        </a:p>
      </dgm:t>
    </dgm:pt>
    <dgm:pt modelId="{35FA4B1E-1F50-41EE-A68A-859347F189BD}" type="sibTrans" cxnId="{38A2477C-B736-497F-AD7A-9ADB7DF85011}">
      <dgm:prSet/>
      <dgm:spPr/>
      <dgm:t>
        <a:bodyPr/>
        <a:lstStyle/>
        <a:p>
          <a:endParaRPr lang="en-US"/>
        </a:p>
      </dgm:t>
    </dgm:pt>
    <dgm:pt modelId="{3CB8D712-77D4-4296-AAC2-A4C091826C34}">
      <dgm:prSet phldrT="[Text]"/>
      <dgm:spPr>
        <a:solidFill>
          <a:srgbClr val="00B0F0"/>
        </a:solidFill>
      </dgm:spPr>
      <dgm:t>
        <a:bodyPr/>
        <a:lstStyle/>
        <a:p>
          <a:r>
            <a:rPr lang="en-US" dirty="0"/>
            <a:t>Opportunity</a:t>
          </a:r>
        </a:p>
      </dgm:t>
    </dgm:pt>
    <dgm:pt modelId="{595A61CF-D3D4-48FA-B110-483747431A4A}" type="parTrans" cxnId="{05A70F97-C2F5-4420-9558-4D1E8C926F2D}">
      <dgm:prSet/>
      <dgm:spPr/>
      <dgm:t>
        <a:bodyPr/>
        <a:lstStyle/>
        <a:p>
          <a:endParaRPr lang="en-US"/>
        </a:p>
      </dgm:t>
    </dgm:pt>
    <dgm:pt modelId="{A74F9429-C9FC-4BAD-95EE-1CB447D7F1C1}" type="sibTrans" cxnId="{05A70F97-C2F5-4420-9558-4D1E8C926F2D}">
      <dgm:prSet/>
      <dgm:spPr/>
      <dgm:t>
        <a:bodyPr/>
        <a:lstStyle/>
        <a:p>
          <a:endParaRPr lang="en-US"/>
        </a:p>
      </dgm:t>
    </dgm:pt>
    <dgm:pt modelId="{0645A943-C5CA-4D8C-9BD4-02DE4894EE7E}">
      <dgm:prSet phldrT="[Text]"/>
      <dgm:spPr>
        <a:solidFill>
          <a:srgbClr val="CC00FF"/>
        </a:solidFill>
      </dgm:spPr>
      <dgm:t>
        <a:bodyPr/>
        <a:lstStyle/>
        <a:p>
          <a:r>
            <a:rPr lang="en-US" dirty="0"/>
            <a:t>Interruptions</a:t>
          </a:r>
        </a:p>
      </dgm:t>
    </dgm:pt>
    <dgm:pt modelId="{00C1DC0C-A908-48A7-8B66-73ADFF6E2114}" type="parTrans" cxnId="{4BCE4532-D7E2-4278-A8B8-69AEBB21B226}">
      <dgm:prSet/>
      <dgm:spPr/>
      <dgm:t>
        <a:bodyPr/>
        <a:lstStyle/>
        <a:p>
          <a:endParaRPr lang="en-US"/>
        </a:p>
      </dgm:t>
    </dgm:pt>
    <dgm:pt modelId="{6C79982D-EA7F-4132-8302-0656AE72A2A1}" type="sibTrans" cxnId="{4BCE4532-D7E2-4278-A8B8-69AEBB21B226}">
      <dgm:prSet/>
      <dgm:spPr/>
      <dgm:t>
        <a:bodyPr/>
        <a:lstStyle/>
        <a:p>
          <a:endParaRPr lang="en-US"/>
        </a:p>
      </dgm:t>
    </dgm:pt>
    <dgm:pt modelId="{5D1DFA64-6615-4B8C-85D4-58EB426B4971}">
      <dgm:prSet phldrT="[Text]"/>
      <dgm:spPr>
        <a:solidFill>
          <a:srgbClr val="92D050"/>
        </a:solidFill>
      </dgm:spPr>
      <dgm:t>
        <a:bodyPr/>
        <a:lstStyle/>
        <a:p>
          <a:r>
            <a:rPr lang="en-US" dirty="0"/>
            <a:t>Trivia</a:t>
          </a:r>
        </a:p>
      </dgm:t>
    </dgm:pt>
    <dgm:pt modelId="{92FA8A91-BEAB-4BE5-AEF7-38AEFAFFA0D0}" type="parTrans" cxnId="{E94BC101-5B01-4E67-B1C3-B811D3A5393A}">
      <dgm:prSet/>
      <dgm:spPr/>
      <dgm:t>
        <a:bodyPr/>
        <a:lstStyle/>
        <a:p>
          <a:endParaRPr lang="en-US"/>
        </a:p>
      </dgm:t>
    </dgm:pt>
    <dgm:pt modelId="{80E01FAD-711E-43D5-ABEF-5758BD0D5BC6}" type="sibTrans" cxnId="{E94BC101-5B01-4E67-B1C3-B811D3A5393A}">
      <dgm:prSet/>
      <dgm:spPr/>
      <dgm:t>
        <a:bodyPr/>
        <a:lstStyle/>
        <a:p>
          <a:endParaRPr lang="en-US"/>
        </a:p>
      </dgm:t>
    </dgm:pt>
    <dgm:pt modelId="{83C9C8D4-6AFE-4665-B926-BA67044CBEA3}">
      <dgm:prSet phldrT="[Text]"/>
      <dgm:spPr/>
      <dgm:t>
        <a:bodyPr/>
        <a:lstStyle/>
        <a:p>
          <a:r>
            <a:rPr lang="en-US" dirty="0"/>
            <a:t>In a word…</a:t>
          </a:r>
        </a:p>
      </dgm:t>
    </dgm:pt>
    <dgm:pt modelId="{25E5F8F2-1816-4148-868A-F9CA0C304DD2}" type="sibTrans" cxnId="{59141C8B-1805-4286-AB5B-60D24C454340}">
      <dgm:prSet/>
      <dgm:spPr/>
      <dgm:t>
        <a:bodyPr/>
        <a:lstStyle/>
        <a:p>
          <a:endParaRPr lang="en-US"/>
        </a:p>
      </dgm:t>
    </dgm:pt>
    <dgm:pt modelId="{901F4BB0-883D-44B1-98E4-27320AB1706B}" type="parTrans" cxnId="{59141C8B-1805-4286-AB5B-60D24C454340}">
      <dgm:prSet/>
      <dgm:spPr/>
      <dgm:t>
        <a:bodyPr/>
        <a:lstStyle/>
        <a:p>
          <a:endParaRPr lang="en-US"/>
        </a:p>
      </dgm:t>
    </dgm:pt>
    <dgm:pt modelId="{B20B7DB1-394E-4F96-8D8E-89920FF0B401}" type="pres">
      <dgm:prSet presAssocID="{FD3D0911-D89F-4189-8941-726973C2D62D}" presName="diagram" presStyleCnt="0">
        <dgm:presLayoutVars>
          <dgm:chMax val="1"/>
          <dgm:dir/>
          <dgm:animLvl val="ctr"/>
          <dgm:resizeHandles val="exact"/>
        </dgm:presLayoutVars>
      </dgm:prSet>
      <dgm:spPr/>
    </dgm:pt>
    <dgm:pt modelId="{85D33500-2732-4874-92BF-1C8336B33123}" type="pres">
      <dgm:prSet presAssocID="{FD3D0911-D89F-4189-8941-726973C2D62D}" presName="matrix" presStyleCnt="0"/>
      <dgm:spPr/>
    </dgm:pt>
    <dgm:pt modelId="{881AD27D-020E-4E75-8C40-95214B745DB9}" type="pres">
      <dgm:prSet presAssocID="{FD3D0911-D89F-4189-8941-726973C2D62D}" presName="tile1" presStyleLbl="node1" presStyleIdx="0" presStyleCnt="4"/>
      <dgm:spPr/>
    </dgm:pt>
    <dgm:pt modelId="{B982DC53-0BD4-48F0-967E-37DC3061A033}" type="pres">
      <dgm:prSet presAssocID="{FD3D0911-D89F-4189-8941-726973C2D62D}" presName="tile1text" presStyleLbl="node1" presStyleIdx="0" presStyleCnt="4">
        <dgm:presLayoutVars>
          <dgm:chMax val="0"/>
          <dgm:chPref val="0"/>
          <dgm:bulletEnabled val="1"/>
        </dgm:presLayoutVars>
      </dgm:prSet>
      <dgm:spPr/>
    </dgm:pt>
    <dgm:pt modelId="{7618ADC1-420F-49A8-956B-C3E1A3991023}" type="pres">
      <dgm:prSet presAssocID="{FD3D0911-D89F-4189-8941-726973C2D62D}" presName="tile2" presStyleLbl="node1" presStyleIdx="1" presStyleCnt="4"/>
      <dgm:spPr/>
    </dgm:pt>
    <dgm:pt modelId="{575B8874-218B-4AE1-9690-590E75A55FF4}" type="pres">
      <dgm:prSet presAssocID="{FD3D0911-D89F-4189-8941-726973C2D62D}" presName="tile2text" presStyleLbl="node1" presStyleIdx="1" presStyleCnt="4">
        <dgm:presLayoutVars>
          <dgm:chMax val="0"/>
          <dgm:chPref val="0"/>
          <dgm:bulletEnabled val="1"/>
        </dgm:presLayoutVars>
      </dgm:prSet>
      <dgm:spPr/>
    </dgm:pt>
    <dgm:pt modelId="{EEDEDCC6-E67C-4267-8EBD-F7B12A00B7F2}" type="pres">
      <dgm:prSet presAssocID="{FD3D0911-D89F-4189-8941-726973C2D62D}" presName="tile3" presStyleLbl="node1" presStyleIdx="2" presStyleCnt="4"/>
      <dgm:spPr/>
    </dgm:pt>
    <dgm:pt modelId="{AB0AD365-3C94-4D5B-A200-563710037C00}" type="pres">
      <dgm:prSet presAssocID="{FD3D0911-D89F-4189-8941-726973C2D62D}" presName="tile3text" presStyleLbl="node1" presStyleIdx="2" presStyleCnt="4">
        <dgm:presLayoutVars>
          <dgm:chMax val="0"/>
          <dgm:chPref val="0"/>
          <dgm:bulletEnabled val="1"/>
        </dgm:presLayoutVars>
      </dgm:prSet>
      <dgm:spPr/>
    </dgm:pt>
    <dgm:pt modelId="{EE6CB04F-6AEE-4CCA-AAD6-A18B9BE61EA7}" type="pres">
      <dgm:prSet presAssocID="{FD3D0911-D89F-4189-8941-726973C2D62D}" presName="tile4" presStyleLbl="node1" presStyleIdx="3" presStyleCnt="4"/>
      <dgm:spPr/>
    </dgm:pt>
    <dgm:pt modelId="{F939E7ED-A5D5-4BAE-9CD5-CAA1B3748484}" type="pres">
      <dgm:prSet presAssocID="{FD3D0911-D89F-4189-8941-726973C2D62D}" presName="tile4text" presStyleLbl="node1" presStyleIdx="3" presStyleCnt="4">
        <dgm:presLayoutVars>
          <dgm:chMax val="0"/>
          <dgm:chPref val="0"/>
          <dgm:bulletEnabled val="1"/>
        </dgm:presLayoutVars>
      </dgm:prSet>
      <dgm:spPr/>
    </dgm:pt>
    <dgm:pt modelId="{B42216BA-7EF2-45DE-92DC-447383B33974}" type="pres">
      <dgm:prSet presAssocID="{FD3D0911-D89F-4189-8941-726973C2D62D}" presName="centerTile" presStyleLbl="fgShp" presStyleIdx="0" presStyleCnt="1">
        <dgm:presLayoutVars>
          <dgm:chMax val="0"/>
          <dgm:chPref val="0"/>
        </dgm:presLayoutVars>
      </dgm:prSet>
      <dgm:spPr/>
    </dgm:pt>
  </dgm:ptLst>
  <dgm:cxnLst>
    <dgm:cxn modelId="{E94BC101-5B01-4E67-B1C3-B811D3A5393A}" srcId="{83C9C8D4-6AFE-4665-B926-BA67044CBEA3}" destId="{5D1DFA64-6615-4B8C-85D4-58EB426B4971}" srcOrd="3" destOrd="0" parTransId="{92FA8A91-BEAB-4BE5-AEF7-38AEFAFFA0D0}" sibTransId="{80E01FAD-711E-43D5-ABEF-5758BD0D5BC6}"/>
    <dgm:cxn modelId="{424F1A22-2FD9-4D8C-9A12-F7AD24599D21}" type="presOf" srcId="{FD3D0911-D89F-4189-8941-726973C2D62D}" destId="{B20B7DB1-394E-4F96-8D8E-89920FF0B401}" srcOrd="0" destOrd="0" presId="urn:microsoft.com/office/officeart/2005/8/layout/matrix1"/>
    <dgm:cxn modelId="{4BCE4532-D7E2-4278-A8B8-69AEBB21B226}" srcId="{83C9C8D4-6AFE-4665-B926-BA67044CBEA3}" destId="{0645A943-C5CA-4D8C-9BD4-02DE4894EE7E}" srcOrd="2" destOrd="0" parTransId="{00C1DC0C-A908-48A7-8B66-73ADFF6E2114}" sibTransId="{6C79982D-EA7F-4132-8302-0656AE72A2A1}"/>
    <dgm:cxn modelId="{8EA6403B-8594-4BD1-BDE1-FE2FB07BDA0F}" type="presOf" srcId="{5D1DFA64-6615-4B8C-85D4-58EB426B4971}" destId="{EE6CB04F-6AEE-4CCA-AAD6-A18B9BE61EA7}" srcOrd="0" destOrd="0" presId="urn:microsoft.com/office/officeart/2005/8/layout/matrix1"/>
    <dgm:cxn modelId="{DB433362-3A3F-4401-B6FB-8FA94EA3A109}" type="presOf" srcId="{3CB8D712-77D4-4296-AAC2-A4C091826C34}" destId="{575B8874-218B-4AE1-9690-590E75A55FF4}" srcOrd="1" destOrd="0" presId="urn:microsoft.com/office/officeart/2005/8/layout/matrix1"/>
    <dgm:cxn modelId="{D5096871-72C6-451D-B067-79DC0D1A3F45}" type="presOf" srcId="{0645A943-C5CA-4D8C-9BD4-02DE4894EE7E}" destId="{EEDEDCC6-E67C-4267-8EBD-F7B12A00B7F2}" srcOrd="0" destOrd="0" presId="urn:microsoft.com/office/officeart/2005/8/layout/matrix1"/>
    <dgm:cxn modelId="{38A2477C-B736-497F-AD7A-9ADB7DF85011}" srcId="{83C9C8D4-6AFE-4665-B926-BA67044CBEA3}" destId="{5993CD07-A33F-440F-B328-D128790AE48A}" srcOrd="0" destOrd="0" parTransId="{6C4C7ABA-7A65-4DC2-BFC9-4FCAB07EF127}" sibTransId="{35FA4B1E-1F50-41EE-A68A-859347F189BD}"/>
    <dgm:cxn modelId="{C778A085-AEF7-406B-923C-53AB98B297F9}" type="presOf" srcId="{5D1DFA64-6615-4B8C-85D4-58EB426B4971}" destId="{F939E7ED-A5D5-4BAE-9CD5-CAA1B3748484}" srcOrd="1" destOrd="0" presId="urn:microsoft.com/office/officeart/2005/8/layout/matrix1"/>
    <dgm:cxn modelId="{59141C8B-1805-4286-AB5B-60D24C454340}" srcId="{FD3D0911-D89F-4189-8941-726973C2D62D}" destId="{83C9C8D4-6AFE-4665-B926-BA67044CBEA3}" srcOrd="0" destOrd="0" parTransId="{901F4BB0-883D-44B1-98E4-27320AB1706B}" sibTransId="{25E5F8F2-1816-4148-868A-F9CA0C304DD2}"/>
    <dgm:cxn modelId="{05A70F97-C2F5-4420-9558-4D1E8C926F2D}" srcId="{83C9C8D4-6AFE-4665-B926-BA67044CBEA3}" destId="{3CB8D712-77D4-4296-AAC2-A4C091826C34}" srcOrd="1" destOrd="0" parTransId="{595A61CF-D3D4-48FA-B110-483747431A4A}" sibTransId="{A74F9429-C9FC-4BAD-95EE-1CB447D7F1C1}"/>
    <dgm:cxn modelId="{58F58C9E-83DD-465E-9435-D65039222E02}" type="presOf" srcId="{5993CD07-A33F-440F-B328-D128790AE48A}" destId="{B982DC53-0BD4-48F0-967E-37DC3061A033}" srcOrd="1" destOrd="0" presId="urn:microsoft.com/office/officeart/2005/8/layout/matrix1"/>
    <dgm:cxn modelId="{77539CA1-8A4B-49BB-B468-3EBEA4294594}" type="presOf" srcId="{3CB8D712-77D4-4296-AAC2-A4C091826C34}" destId="{7618ADC1-420F-49A8-956B-C3E1A3991023}" srcOrd="0" destOrd="0" presId="urn:microsoft.com/office/officeart/2005/8/layout/matrix1"/>
    <dgm:cxn modelId="{6EEAB4C1-E146-477D-A633-7998BA7A3F0E}" type="presOf" srcId="{5993CD07-A33F-440F-B328-D128790AE48A}" destId="{881AD27D-020E-4E75-8C40-95214B745DB9}" srcOrd="0" destOrd="0" presId="urn:microsoft.com/office/officeart/2005/8/layout/matrix1"/>
    <dgm:cxn modelId="{824327DF-7FE5-42C8-81AE-24A066E9A59F}" type="presOf" srcId="{83C9C8D4-6AFE-4665-B926-BA67044CBEA3}" destId="{B42216BA-7EF2-45DE-92DC-447383B33974}" srcOrd="0" destOrd="0" presId="urn:microsoft.com/office/officeart/2005/8/layout/matrix1"/>
    <dgm:cxn modelId="{F7629EE5-65D3-461E-AD9E-01C2CCBC03D5}" type="presOf" srcId="{0645A943-C5CA-4D8C-9BD4-02DE4894EE7E}" destId="{AB0AD365-3C94-4D5B-A200-563710037C00}" srcOrd="1" destOrd="0" presId="urn:microsoft.com/office/officeart/2005/8/layout/matrix1"/>
    <dgm:cxn modelId="{55AB6F24-2ECC-4622-A269-7DE5C4C1933A}" type="presParOf" srcId="{B20B7DB1-394E-4F96-8D8E-89920FF0B401}" destId="{85D33500-2732-4874-92BF-1C8336B33123}" srcOrd="0" destOrd="0" presId="urn:microsoft.com/office/officeart/2005/8/layout/matrix1"/>
    <dgm:cxn modelId="{B7FF457C-42D6-4DDB-9723-7C9BFCFFFFAF}" type="presParOf" srcId="{85D33500-2732-4874-92BF-1C8336B33123}" destId="{881AD27D-020E-4E75-8C40-95214B745DB9}" srcOrd="0" destOrd="0" presId="urn:microsoft.com/office/officeart/2005/8/layout/matrix1"/>
    <dgm:cxn modelId="{266995C6-BA4E-42C3-BCDE-A38CADF0B057}" type="presParOf" srcId="{85D33500-2732-4874-92BF-1C8336B33123}" destId="{B982DC53-0BD4-48F0-967E-37DC3061A033}" srcOrd="1" destOrd="0" presId="urn:microsoft.com/office/officeart/2005/8/layout/matrix1"/>
    <dgm:cxn modelId="{27420E2E-EA89-4F36-BC58-250E0D8D02A7}" type="presParOf" srcId="{85D33500-2732-4874-92BF-1C8336B33123}" destId="{7618ADC1-420F-49A8-956B-C3E1A3991023}" srcOrd="2" destOrd="0" presId="urn:microsoft.com/office/officeart/2005/8/layout/matrix1"/>
    <dgm:cxn modelId="{71498D67-3E5C-4115-80B1-7276B2059F8B}" type="presParOf" srcId="{85D33500-2732-4874-92BF-1C8336B33123}" destId="{575B8874-218B-4AE1-9690-590E75A55FF4}" srcOrd="3" destOrd="0" presId="urn:microsoft.com/office/officeart/2005/8/layout/matrix1"/>
    <dgm:cxn modelId="{81A2F393-F69E-4088-8B7A-895586C764C6}" type="presParOf" srcId="{85D33500-2732-4874-92BF-1C8336B33123}" destId="{EEDEDCC6-E67C-4267-8EBD-F7B12A00B7F2}" srcOrd="4" destOrd="0" presId="urn:microsoft.com/office/officeart/2005/8/layout/matrix1"/>
    <dgm:cxn modelId="{37004514-CEBA-4A72-9AC9-BB2C2E006CF0}" type="presParOf" srcId="{85D33500-2732-4874-92BF-1C8336B33123}" destId="{AB0AD365-3C94-4D5B-A200-563710037C00}" srcOrd="5" destOrd="0" presId="urn:microsoft.com/office/officeart/2005/8/layout/matrix1"/>
    <dgm:cxn modelId="{E1623D2E-2A96-415F-9116-3B715E8F2793}" type="presParOf" srcId="{85D33500-2732-4874-92BF-1C8336B33123}" destId="{EE6CB04F-6AEE-4CCA-AAD6-A18B9BE61EA7}" srcOrd="6" destOrd="0" presId="urn:microsoft.com/office/officeart/2005/8/layout/matrix1"/>
    <dgm:cxn modelId="{1665947E-C244-46CF-B50F-FE53D2C8C324}" type="presParOf" srcId="{85D33500-2732-4874-92BF-1C8336B33123}" destId="{F939E7ED-A5D5-4BAE-9CD5-CAA1B3748484}" srcOrd="7" destOrd="0" presId="urn:microsoft.com/office/officeart/2005/8/layout/matrix1"/>
    <dgm:cxn modelId="{4A37AD0C-90C1-4A3F-91A6-63C78ACB5FCE}" type="presParOf" srcId="{B20B7DB1-394E-4F96-8D8E-89920FF0B401}" destId="{B42216BA-7EF2-45DE-92DC-447383B33974}"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AD27D-020E-4E75-8C40-95214B745DB9}">
      <dsp:nvSpPr>
        <dsp:cNvPr id="0" name=""/>
        <dsp:cNvSpPr/>
      </dsp:nvSpPr>
      <dsp:spPr>
        <a:xfrm rot="16200000">
          <a:off x="677333" y="-677333"/>
          <a:ext cx="2709333" cy="4064000"/>
        </a:xfrm>
        <a:prstGeom prst="round1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3500" kern="1200" dirty="0"/>
            <a:t>Necessity</a:t>
          </a:r>
        </a:p>
      </dsp:txBody>
      <dsp:txXfrm rot="5400000">
        <a:off x="-1" y="1"/>
        <a:ext cx="4064000" cy="2032000"/>
      </dsp:txXfrm>
    </dsp:sp>
    <dsp:sp modelId="{7618ADC1-420F-49A8-956B-C3E1A3991023}">
      <dsp:nvSpPr>
        <dsp:cNvPr id="0" name=""/>
        <dsp:cNvSpPr/>
      </dsp:nvSpPr>
      <dsp:spPr>
        <a:xfrm>
          <a:off x="4064000" y="0"/>
          <a:ext cx="4064000" cy="2709333"/>
        </a:xfrm>
        <a:prstGeom prst="round1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3500" kern="1200" dirty="0"/>
            <a:t>Opportunity</a:t>
          </a:r>
        </a:p>
      </dsp:txBody>
      <dsp:txXfrm>
        <a:off x="4064000" y="0"/>
        <a:ext cx="4064000" cy="2032000"/>
      </dsp:txXfrm>
    </dsp:sp>
    <dsp:sp modelId="{EEDEDCC6-E67C-4267-8EBD-F7B12A00B7F2}">
      <dsp:nvSpPr>
        <dsp:cNvPr id="0" name=""/>
        <dsp:cNvSpPr/>
      </dsp:nvSpPr>
      <dsp:spPr>
        <a:xfrm rot="10800000">
          <a:off x="0" y="2709333"/>
          <a:ext cx="4064000" cy="2709333"/>
        </a:xfrm>
        <a:prstGeom prst="round1Rect">
          <a:avLst/>
        </a:prstGeom>
        <a:solidFill>
          <a:srgbClr val="CC00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3500" kern="1200" dirty="0"/>
            <a:t>Interruptions</a:t>
          </a:r>
        </a:p>
      </dsp:txBody>
      <dsp:txXfrm rot="10800000">
        <a:off x="0" y="3386666"/>
        <a:ext cx="4064000" cy="2032000"/>
      </dsp:txXfrm>
    </dsp:sp>
    <dsp:sp modelId="{EE6CB04F-6AEE-4CCA-AAD6-A18B9BE61EA7}">
      <dsp:nvSpPr>
        <dsp:cNvPr id="0" name=""/>
        <dsp:cNvSpPr/>
      </dsp:nvSpPr>
      <dsp:spPr>
        <a:xfrm rot="5400000">
          <a:off x="4741333" y="2032000"/>
          <a:ext cx="2709333" cy="4064000"/>
        </a:xfrm>
        <a:prstGeom prst="round1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3500" kern="1200" dirty="0"/>
            <a:t>Trivia</a:t>
          </a:r>
        </a:p>
      </dsp:txBody>
      <dsp:txXfrm rot="-5400000">
        <a:off x="4063999" y="3386666"/>
        <a:ext cx="4064000" cy="2032000"/>
      </dsp:txXfrm>
    </dsp:sp>
    <dsp:sp modelId="{B42216BA-7EF2-45DE-92DC-447383B33974}">
      <dsp:nvSpPr>
        <dsp:cNvPr id="0" name=""/>
        <dsp:cNvSpPr/>
      </dsp:nvSpPr>
      <dsp:spPr>
        <a:xfrm>
          <a:off x="2844799" y="2032000"/>
          <a:ext cx="2438400" cy="1354666"/>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t>In a word…</a:t>
          </a:r>
        </a:p>
      </dsp:txBody>
      <dsp:txXfrm>
        <a:off x="2910928" y="2098129"/>
        <a:ext cx="2306142" cy="1222408"/>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35:36.63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0,'0'4,"0"5,0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48:03.69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11,'4'0,"5"0,0 4,3 1,4 4,2-1,9-8,12-15,-1-6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48:04.48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1,'4'4,"4"5,6 0,3 4,0 2,0-1,-3-2</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48:08.30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9 1,'-4'0,"-1"0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48:09.65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23,'0'-4,"0"-4,0-2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48:10.317"/>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48:10.95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1,'3'0,"2"0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48:11.825"/>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14 61,'0'-4,"0"-5,-4-5,-1-3,1 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48:12.848"/>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26,'0'-4,"4"-1,1-3,0-1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48:13.431"/>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0 184,'0'-4,"0"-5,0-8,0-17,0-25,0-2</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48:20.734"/>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0,'4'0,"0"0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35:43.71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22,'4'0,"4"0,2-3,2-6,0-1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48:21.629"/>
    </inkml:context>
    <inkml:brush xml:id="br0">
      <inkml:brushProperty name="width" value="0.1" units="cm"/>
      <inkml:brushProperty name="height" value="0.6" units="cm"/>
      <inkml:brushProperty name="color" value="#849398"/>
      <inkml:brushProperty name="ignorePressure" value="1"/>
      <inkml:brushProperty name="inkEffects" value="pencil"/>
    </inkml:brush>
  </inkml:definitions>
  <inkml:trace contextRef="#ctx0" brushRef="#br0">1 148,'0'-4,"0"-12,0-7,0-4,0-1,0 1,0 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35:44.05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35:45.0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6,'0'-4,"0"3,0 5,0 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35:45.4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1,'0'3,"0"2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35:45.90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0,'0'8,"0"5,0 5,0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35:46.23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0,'0'4,"0"5,0 4,0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35:46.75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03-20T17:35:49.34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1,'0'7,"0"7,0 5,0 2,0 2,0-4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F1DD10-3BF6-4B4F-BE09-16F04873C91A}" type="datetimeFigureOut">
              <a:rPr lang="en-US" smtClean="0"/>
              <a:t>3/28/2020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833B2A-8824-4EA8-9770-139E8F9A420E}" type="slidenum">
              <a:rPr lang="en-US" smtClean="0"/>
              <a:t>‹#›</a:t>
            </a:fld>
            <a:endParaRPr lang="en-US"/>
          </a:p>
        </p:txBody>
      </p:sp>
    </p:spTree>
    <p:extLst>
      <p:ext uri="{BB962C8B-B14F-4D97-AF65-F5344CB8AC3E}">
        <p14:creationId xmlns:p14="http://schemas.microsoft.com/office/powerpoint/2010/main" val="715208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charset="0"/>
                <a:ea typeface="+mn-ea"/>
                <a:cs typeface="+mn-cs"/>
              </a:rPr>
              <a:t> Habit 3: Put First Things First® I spend my time on things that are most important. This means I say no to things I know I should not do. I set priorities, make a schedule, and follow my plan. I am disciplined and organized. </a:t>
            </a:r>
          </a:p>
          <a:p>
            <a:endParaRPr lang="en-US" dirty="0"/>
          </a:p>
        </p:txBody>
      </p:sp>
      <p:sp>
        <p:nvSpPr>
          <p:cNvPr id="4" name="Slide Number Placeholder 3"/>
          <p:cNvSpPr>
            <a:spLocks noGrp="1"/>
          </p:cNvSpPr>
          <p:nvPr>
            <p:ph type="sldNum" sz="quarter" idx="10"/>
          </p:nvPr>
        </p:nvSpPr>
        <p:spPr/>
        <p:txBody>
          <a:bodyPr/>
          <a:lstStyle/>
          <a:p>
            <a:fld id="{63B0B141-E753-4223-9039-508116E3AA25}" type="slidenum">
              <a:rPr lang="en-US" smtClean="0"/>
              <a:t>2</a:t>
            </a:fld>
            <a:endParaRPr lang="en-US"/>
          </a:p>
        </p:txBody>
      </p:sp>
    </p:spTree>
    <p:extLst>
      <p:ext uri="{BB962C8B-B14F-4D97-AF65-F5344CB8AC3E}">
        <p14:creationId xmlns:p14="http://schemas.microsoft.com/office/powerpoint/2010/main" val="766030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these quotes to tie up the idea of comfort vs. courage. Pictures will appear with each click of mouse. Have students stand and read loud and proud!</a:t>
            </a:r>
          </a:p>
          <a:p>
            <a:r>
              <a:rPr lang="en-US" dirty="0"/>
              <a:t>After the last slide, have the entire group read loud and proud together!</a:t>
            </a:r>
          </a:p>
        </p:txBody>
      </p:sp>
      <p:sp>
        <p:nvSpPr>
          <p:cNvPr id="4" name="Slide Number Placeholder 3"/>
          <p:cNvSpPr>
            <a:spLocks noGrp="1"/>
          </p:cNvSpPr>
          <p:nvPr>
            <p:ph type="sldNum" sz="quarter" idx="5"/>
          </p:nvPr>
        </p:nvSpPr>
        <p:spPr/>
        <p:txBody>
          <a:bodyPr/>
          <a:lstStyle/>
          <a:p>
            <a:fld id="{0E833B2A-8824-4EA8-9770-139E8F9A420E}" type="slidenum">
              <a:rPr lang="en-US" smtClean="0"/>
              <a:t>11</a:t>
            </a:fld>
            <a:endParaRPr lang="en-US"/>
          </a:p>
        </p:txBody>
      </p:sp>
    </p:spTree>
    <p:extLst>
      <p:ext uri="{BB962C8B-B14F-4D97-AF65-F5344CB8AC3E}">
        <p14:creationId xmlns:p14="http://schemas.microsoft.com/office/powerpoint/2010/main" val="26006521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Remind them that the Nike slogan- Just do it - applies to more than sports. Click first quote - Remind them of the failures of Abraham Lincoln, text, pp. 121-122.</a:t>
            </a:r>
          </a:p>
          <a:p>
            <a:r>
              <a:rPr lang="en-US" dirty="0"/>
              <a:t>Click second quote. Have a student read the Frost quote on p. 121.  Explain to them that there will be many large and small “hard” moments in their classrooms, faculty meetings, etc. Conflict is inevitable as a part of being human and interacting daily with them. Emphasize that this connects to Habit 1 in that we are to be proactive, professional, practitioners! </a:t>
            </a:r>
          </a:p>
          <a:p>
            <a:r>
              <a:rPr lang="en-US" dirty="0"/>
              <a:t>Click the third quote. Have them think-pair-share some ways they’ve overcome peer pressure in the past. Emphasize it’s important to care more about what you think of you than what your peers think of you. Discuss some positive examples of peer pressure. Connect to students’ PBAs from the intro session. Click the final quote.   Have a student read the Albert Gray quote on p. 125. Discuss what it means to “suck it up” and rely on willpower to do the things that might not be easy or pleasant. Relate how this will be a skill they will need in the school setting.</a:t>
            </a:r>
          </a:p>
        </p:txBody>
      </p:sp>
      <p:sp>
        <p:nvSpPr>
          <p:cNvPr id="4" name="Slide Number Placeholder 3"/>
          <p:cNvSpPr>
            <a:spLocks noGrp="1"/>
          </p:cNvSpPr>
          <p:nvPr>
            <p:ph type="sldNum" sz="quarter" idx="5"/>
          </p:nvPr>
        </p:nvSpPr>
        <p:spPr/>
        <p:txBody>
          <a:bodyPr/>
          <a:lstStyle/>
          <a:p>
            <a:fld id="{0E833B2A-8824-4EA8-9770-139E8F9A420E}" type="slidenum">
              <a:rPr lang="en-US" smtClean="0"/>
              <a:t>12</a:t>
            </a:fld>
            <a:endParaRPr lang="en-US"/>
          </a:p>
        </p:txBody>
      </p:sp>
    </p:spTree>
    <p:extLst>
      <p:ext uri="{BB962C8B-B14F-4D97-AF65-F5344CB8AC3E}">
        <p14:creationId xmlns:p14="http://schemas.microsoft.com/office/powerpoint/2010/main" val="8720318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Just a reminder- would be great if one of your TFs could read one of these to the cohort for this session. </a:t>
            </a:r>
          </a:p>
        </p:txBody>
      </p:sp>
      <p:sp>
        <p:nvSpPr>
          <p:cNvPr id="4" name="Slide Number Placeholder 3"/>
          <p:cNvSpPr>
            <a:spLocks noGrp="1"/>
          </p:cNvSpPr>
          <p:nvPr>
            <p:ph type="sldNum" sz="quarter" idx="10"/>
          </p:nvPr>
        </p:nvSpPr>
        <p:spPr/>
        <p:txBody>
          <a:bodyPr/>
          <a:lstStyle/>
          <a:p>
            <a:fld id="{63B0B141-E753-4223-9039-508116E3AA25}" type="slidenum">
              <a:rPr lang="en-US" smtClean="0"/>
              <a:t>14</a:t>
            </a:fld>
            <a:endParaRPr lang="en-US"/>
          </a:p>
        </p:txBody>
      </p:sp>
    </p:spTree>
    <p:extLst>
      <p:ext uri="{BB962C8B-B14F-4D97-AF65-F5344CB8AC3E}">
        <p14:creationId xmlns:p14="http://schemas.microsoft.com/office/powerpoint/2010/main" val="226130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do a mental check-off for these. Maybe rate themselves 1-10 with ten being best on how well they put first things first.</a:t>
            </a:r>
          </a:p>
        </p:txBody>
      </p:sp>
      <p:sp>
        <p:nvSpPr>
          <p:cNvPr id="4" name="Slide Number Placeholder 3"/>
          <p:cNvSpPr>
            <a:spLocks noGrp="1"/>
          </p:cNvSpPr>
          <p:nvPr>
            <p:ph type="sldNum" sz="quarter" idx="5"/>
          </p:nvPr>
        </p:nvSpPr>
        <p:spPr/>
        <p:txBody>
          <a:bodyPr/>
          <a:lstStyle/>
          <a:p>
            <a:fld id="{0E833B2A-8824-4EA8-9770-139E8F9A420E}" type="slidenum">
              <a:rPr lang="en-US" smtClean="0"/>
              <a:t>3</a:t>
            </a:fld>
            <a:endParaRPr lang="en-US"/>
          </a:p>
        </p:txBody>
      </p:sp>
    </p:spTree>
    <p:extLst>
      <p:ext uri="{BB962C8B-B14F-4D97-AF65-F5344CB8AC3E}">
        <p14:creationId xmlns:p14="http://schemas.microsoft.com/office/powerpoint/2010/main" val="3924228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this is a model for thinking about how time is or can be spent. Point out the vertical axis of importance and the horizontal axis of urgency; then, click animation to zoom in on the descriptor that defines the time in each quadrant. Click to show the second model and again to explain that these are ideas for spending the right amount of time in each quadrant. Move on to the next slide to show “in a word” what each quadrant represents.</a:t>
            </a:r>
          </a:p>
        </p:txBody>
      </p:sp>
      <p:sp>
        <p:nvSpPr>
          <p:cNvPr id="4" name="Slide Number Placeholder 3"/>
          <p:cNvSpPr>
            <a:spLocks noGrp="1"/>
          </p:cNvSpPr>
          <p:nvPr>
            <p:ph type="sldNum" sz="quarter" idx="5"/>
          </p:nvPr>
        </p:nvSpPr>
        <p:spPr/>
        <p:txBody>
          <a:bodyPr/>
          <a:lstStyle/>
          <a:p>
            <a:fld id="{0E833B2A-8824-4EA8-9770-139E8F9A420E}" type="slidenum">
              <a:rPr lang="en-US" smtClean="0"/>
              <a:t>4</a:t>
            </a:fld>
            <a:endParaRPr lang="en-US"/>
          </a:p>
        </p:txBody>
      </p:sp>
    </p:spTree>
    <p:extLst>
      <p:ext uri="{BB962C8B-B14F-4D97-AF65-F5344CB8AC3E}">
        <p14:creationId xmlns:p14="http://schemas.microsoft.com/office/powerpoint/2010/main" val="952728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in the text, review what each quadrant means by discussing the results of too much time in each quadrant. Discuss Q2 last as it is the only one with positive results. </a:t>
            </a:r>
          </a:p>
          <a:p>
            <a:r>
              <a:rPr lang="en-US" dirty="0"/>
              <a:t>Once you’ve talked about each quadrant results, you can click to display outer suggestions. Explain that we need to shrink Q1 by procrastinating less, doing things early!  Then explain that we should learn to say NO to Q3 time wasters or, at least, limit our time there. Delegate where possible. Cut down Q4- slacker activities- don’t stop, just be proactive in minimizing the time spent there. We need a little Q4 in our lives if we are going to be effective with Habit 7 – sharpening the saw. Finally, increase time spent in Q2 as this is where we are most effective! </a:t>
            </a:r>
          </a:p>
        </p:txBody>
      </p:sp>
      <p:sp>
        <p:nvSpPr>
          <p:cNvPr id="4" name="Slide Number Placeholder 3"/>
          <p:cNvSpPr>
            <a:spLocks noGrp="1"/>
          </p:cNvSpPr>
          <p:nvPr>
            <p:ph type="sldNum" sz="quarter" idx="5"/>
          </p:nvPr>
        </p:nvSpPr>
        <p:spPr/>
        <p:txBody>
          <a:bodyPr/>
          <a:lstStyle/>
          <a:p>
            <a:fld id="{0E833B2A-8824-4EA8-9770-139E8F9A420E}" type="slidenum">
              <a:rPr lang="en-US" smtClean="0"/>
              <a:t>5</a:t>
            </a:fld>
            <a:endParaRPr lang="en-US"/>
          </a:p>
        </p:txBody>
      </p:sp>
    </p:spTree>
    <p:extLst>
      <p:ext uri="{BB962C8B-B14F-4D97-AF65-F5344CB8AC3E}">
        <p14:creationId xmlns:p14="http://schemas.microsoft.com/office/powerpoint/2010/main" val="2537803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draw a blank quadrant; then, give them a few minutes to think about the things in their lives over the last week and where those things fit in on the grid.</a:t>
            </a:r>
          </a:p>
          <a:p>
            <a:r>
              <a:rPr lang="en-US" dirty="0"/>
              <a:t>They should focus on things they did that were necessary; things that were opportunities; interruptions they faced and dealt with; time wasted with trivial activities. After they have their quadrants complete, move on to the next slide. </a:t>
            </a:r>
          </a:p>
          <a:p>
            <a:endParaRPr lang="en-US" dirty="0"/>
          </a:p>
        </p:txBody>
      </p:sp>
      <p:sp>
        <p:nvSpPr>
          <p:cNvPr id="4" name="Slide Number Placeholder 3"/>
          <p:cNvSpPr>
            <a:spLocks noGrp="1"/>
          </p:cNvSpPr>
          <p:nvPr>
            <p:ph type="sldNum" sz="quarter" idx="5"/>
          </p:nvPr>
        </p:nvSpPr>
        <p:spPr/>
        <p:txBody>
          <a:bodyPr/>
          <a:lstStyle/>
          <a:p>
            <a:fld id="{0E833B2A-8824-4EA8-9770-139E8F9A420E}" type="slidenum">
              <a:rPr lang="en-US" smtClean="0"/>
              <a:t>6</a:t>
            </a:fld>
            <a:endParaRPr lang="en-US"/>
          </a:p>
        </p:txBody>
      </p:sp>
    </p:spTree>
    <p:extLst>
      <p:ext uri="{BB962C8B-B14F-4D97-AF65-F5344CB8AC3E}">
        <p14:creationId xmlns:p14="http://schemas.microsoft.com/office/powerpoint/2010/main" val="40250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You Tube link and have students sing along, move about the classroom, dance, etc. </a:t>
            </a:r>
          </a:p>
        </p:txBody>
      </p:sp>
      <p:sp>
        <p:nvSpPr>
          <p:cNvPr id="4" name="Slide Number Placeholder 3"/>
          <p:cNvSpPr>
            <a:spLocks noGrp="1"/>
          </p:cNvSpPr>
          <p:nvPr>
            <p:ph type="sldNum" sz="quarter" idx="5"/>
          </p:nvPr>
        </p:nvSpPr>
        <p:spPr/>
        <p:txBody>
          <a:bodyPr/>
          <a:lstStyle/>
          <a:p>
            <a:fld id="{0E833B2A-8824-4EA8-9770-139E8F9A420E}" type="slidenum">
              <a:rPr lang="en-US" smtClean="0"/>
              <a:t>7</a:t>
            </a:fld>
            <a:endParaRPr lang="en-US"/>
          </a:p>
        </p:txBody>
      </p:sp>
    </p:spTree>
    <p:extLst>
      <p:ext uri="{BB962C8B-B14F-4D97-AF65-F5344CB8AC3E}">
        <p14:creationId xmlns:p14="http://schemas.microsoft.com/office/powerpoint/2010/main" val="22079323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because we tend to think in weekly terms, it’s best to plan a week at a time. Daily planning is too narrow a focus, monthly too broad.</a:t>
            </a:r>
          </a:p>
          <a:p>
            <a:r>
              <a:rPr lang="en-US" dirty="0"/>
              <a:t>As you talk through each step, use the big rocks analogy by bringing to class a jar, some large rocks, some small pebbles and some sand. </a:t>
            </a:r>
          </a:p>
          <a:p>
            <a:r>
              <a:rPr lang="en-US" dirty="0"/>
              <a:t>Start by pouring in the sand (the small things in life). Add the pebbles, the next tier of things that are important. And finally, the big rocks. Of course, they won’t fit. Have a second jar and show how you must put the big rocks in first, fill in with pebbles and then pour the sand in so that it falls in and around the rocks and pebbles.  An extremely valuable visual to explain the concept AND point out students can do this in their classrooms with their students. </a:t>
            </a:r>
          </a:p>
        </p:txBody>
      </p:sp>
      <p:sp>
        <p:nvSpPr>
          <p:cNvPr id="4" name="Slide Number Placeholder 3"/>
          <p:cNvSpPr>
            <a:spLocks noGrp="1"/>
          </p:cNvSpPr>
          <p:nvPr>
            <p:ph type="sldNum" sz="quarter" idx="5"/>
          </p:nvPr>
        </p:nvSpPr>
        <p:spPr/>
        <p:txBody>
          <a:bodyPr/>
          <a:lstStyle/>
          <a:p>
            <a:fld id="{0E833B2A-8824-4EA8-9770-139E8F9A420E}" type="slidenum">
              <a:rPr lang="en-US" smtClean="0"/>
              <a:t>8</a:t>
            </a:fld>
            <a:endParaRPr lang="en-US"/>
          </a:p>
        </p:txBody>
      </p:sp>
    </p:spTree>
    <p:extLst>
      <p:ext uri="{BB962C8B-B14F-4D97-AF65-F5344CB8AC3E}">
        <p14:creationId xmlns:p14="http://schemas.microsoft.com/office/powerpoint/2010/main" val="7893706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Arial" charset="0"/>
                <a:ea typeface="+mn-ea"/>
                <a:cs typeface="+mn-cs"/>
              </a:rPr>
              <a:t> Habit 3: Put First Things First® I spend my time on things that are most important. This means I say no to things I know I should not do. I set priorities, make a schedule, and follow my plan. I am disciplined and organized. </a:t>
            </a:r>
          </a:p>
          <a:p>
            <a:endParaRPr lang="en-US" dirty="0"/>
          </a:p>
        </p:txBody>
      </p:sp>
      <p:sp>
        <p:nvSpPr>
          <p:cNvPr id="4" name="Slide Number Placeholder 3"/>
          <p:cNvSpPr>
            <a:spLocks noGrp="1"/>
          </p:cNvSpPr>
          <p:nvPr>
            <p:ph type="sldNum" sz="quarter" idx="10"/>
          </p:nvPr>
        </p:nvSpPr>
        <p:spPr/>
        <p:txBody>
          <a:bodyPr/>
          <a:lstStyle/>
          <a:p>
            <a:fld id="{63B0B141-E753-4223-9039-508116E3AA25}" type="slidenum">
              <a:rPr lang="en-US" smtClean="0"/>
              <a:t>9</a:t>
            </a:fld>
            <a:endParaRPr lang="en-US"/>
          </a:p>
        </p:txBody>
      </p:sp>
    </p:spTree>
    <p:extLst>
      <p:ext uri="{BB962C8B-B14F-4D97-AF65-F5344CB8AC3E}">
        <p14:creationId xmlns:p14="http://schemas.microsoft.com/office/powerpoint/2010/main" val="3597704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with the Wayne Gretzky quote- “you miss 100 percent of the shots you never take”. (Gretzky was one of the greatest hockey players ever.) Have students turn and talk about a time they were forced to step out of the comfort zone into the courage zone. How did it feel when the task or situation was done? Accomplished? Proud? </a:t>
            </a:r>
          </a:p>
        </p:txBody>
      </p:sp>
      <p:sp>
        <p:nvSpPr>
          <p:cNvPr id="4" name="Slide Number Placeholder 3"/>
          <p:cNvSpPr>
            <a:spLocks noGrp="1"/>
          </p:cNvSpPr>
          <p:nvPr>
            <p:ph type="sldNum" sz="quarter" idx="5"/>
          </p:nvPr>
        </p:nvSpPr>
        <p:spPr/>
        <p:txBody>
          <a:bodyPr/>
          <a:lstStyle/>
          <a:p>
            <a:fld id="{0E833B2A-8824-4EA8-9770-139E8F9A420E}" type="slidenum">
              <a:rPr lang="en-US" smtClean="0"/>
              <a:t>10</a:t>
            </a:fld>
            <a:endParaRPr lang="en-US"/>
          </a:p>
        </p:txBody>
      </p:sp>
    </p:spTree>
    <p:extLst>
      <p:ext uri="{BB962C8B-B14F-4D97-AF65-F5344CB8AC3E}">
        <p14:creationId xmlns:p14="http://schemas.microsoft.com/office/powerpoint/2010/main" val="2637463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8FC9C-58D1-4BD3-8AED-DBEF0234C23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EC7FC4-EF12-4B32-B593-FA2F894435E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75E4F8-61FF-490D-9AF5-BF65C5943EC5}"/>
              </a:ext>
            </a:extLst>
          </p:cNvPr>
          <p:cNvSpPr>
            <a:spLocks noGrp="1"/>
          </p:cNvSpPr>
          <p:nvPr>
            <p:ph type="dt" sz="half" idx="10"/>
          </p:nvPr>
        </p:nvSpPr>
        <p:spPr/>
        <p:txBody>
          <a:bodyPr/>
          <a:lstStyle/>
          <a:p>
            <a:fld id="{8CC34EC6-0913-4DEE-9E68-1F681FB9EE07}" type="datetimeFigureOut">
              <a:rPr lang="en-US" smtClean="0"/>
              <a:t>3/28/2020</a:t>
            </a:fld>
            <a:endParaRPr lang="en-US"/>
          </a:p>
        </p:txBody>
      </p:sp>
      <p:sp>
        <p:nvSpPr>
          <p:cNvPr id="5" name="Footer Placeholder 4">
            <a:extLst>
              <a:ext uri="{FF2B5EF4-FFF2-40B4-BE49-F238E27FC236}">
                <a16:creationId xmlns:a16="http://schemas.microsoft.com/office/drawing/2014/main" id="{7AFAA67B-148B-4E8E-A211-A760091A4A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546CD3-9755-47C7-9023-53FAC9194095}"/>
              </a:ext>
            </a:extLst>
          </p:cNvPr>
          <p:cNvSpPr>
            <a:spLocks noGrp="1"/>
          </p:cNvSpPr>
          <p:nvPr>
            <p:ph type="sldNum" sz="quarter" idx="12"/>
          </p:nvPr>
        </p:nvSpPr>
        <p:spPr/>
        <p:txBody>
          <a:bodyPr/>
          <a:lstStyle/>
          <a:p>
            <a:fld id="{C67557D8-D537-4AB7-8E32-EE19E14015DD}" type="slidenum">
              <a:rPr lang="en-US" smtClean="0"/>
              <a:t>‹#›</a:t>
            </a:fld>
            <a:endParaRPr lang="en-US"/>
          </a:p>
        </p:txBody>
      </p:sp>
    </p:spTree>
    <p:extLst>
      <p:ext uri="{BB962C8B-B14F-4D97-AF65-F5344CB8AC3E}">
        <p14:creationId xmlns:p14="http://schemas.microsoft.com/office/powerpoint/2010/main" val="2356713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168C2-DED1-469B-8A2E-781A521CFE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8005A8-5303-43FC-A5B7-B63BD0893A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0D1A65-6C5A-48F7-8AE1-87BEDAEEA430}"/>
              </a:ext>
            </a:extLst>
          </p:cNvPr>
          <p:cNvSpPr>
            <a:spLocks noGrp="1"/>
          </p:cNvSpPr>
          <p:nvPr>
            <p:ph type="dt" sz="half" idx="10"/>
          </p:nvPr>
        </p:nvSpPr>
        <p:spPr/>
        <p:txBody>
          <a:bodyPr/>
          <a:lstStyle/>
          <a:p>
            <a:fld id="{8CC34EC6-0913-4DEE-9E68-1F681FB9EE07}" type="datetimeFigureOut">
              <a:rPr lang="en-US" smtClean="0"/>
              <a:t>3/28/2020</a:t>
            </a:fld>
            <a:endParaRPr lang="en-US"/>
          </a:p>
        </p:txBody>
      </p:sp>
      <p:sp>
        <p:nvSpPr>
          <p:cNvPr id="5" name="Footer Placeholder 4">
            <a:extLst>
              <a:ext uri="{FF2B5EF4-FFF2-40B4-BE49-F238E27FC236}">
                <a16:creationId xmlns:a16="http://schemas.microsoft.com/office/drawing/2014/main" id="{FE0CEFBC-B48D-4336-93D9-BC2AAC3A76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04469A-DFAE-4E54-B06E-9468A1166851}"/>
              </a:ext>
            </a:extLst>
          </p:cNvPr>
          <p:cNvSpPr>
            <a:spLocks noGrp="1"/>
          </p:cNvSpPr>
          <p:nvPr>
            <p:ph type="sldNum" sz="quarter" idx="12"/>
          </p:nvPr>
        </p:nvSpPr>
        <p:spPr/>
        <p:txBody>
          <a:bodyPr/>
          <a:lstStyle/>
          <a:p>
            <a:fld id="{C67557D8-D537-4AB7-8E32-EE19E14015DD}" type="slidenum">
              <a:rPr lang="en-US" smtClean="0"/>
              <a:t>‹#›</a:t>
            </a:fld>
            <a:endParaRPr lang="en-US"/>
          </a:p>
        </p:txBody>
      </p:sp>
    </p:spTree>
    <p:extLst>
      <p:ext uri="{BB962C8B-B14F-4D97-AF65-F5344CB8AC3E}">
        <p14:creationId xmlns:p14="http://schemas.microsoft.com/office/powerpoint/2010/main" val="4183488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E0250F-AAB4-4CAD-8154-A6D9DE8CE9F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B8B4EC-F573-4D79-B9AB-56E36AABD29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E17714-9035-4DEF-9A1B-F316B9FE38C7}"/>
              </a:ext>
            </a:extLst>
          </p:cNvPr>
          <p:cNvSpPr>
            <a:spLocks noGrp="1"/>
          </p:cNvSpPr>
          <p:nvPr>
            <p:ph type="dt" sz="half" idx="10"/>
          </p:nvPr>
        </p:nvSpPr>
        <p:spPr/>
        <p:txBody>
          <a:bodyPr/>
          <a:lstStyle/>
          <a:p>
            <a:fld id="{8CC34EC6-0913-4DEE-9E68-1F681FB9EE07}" type="datetimeFigureOut">
              <a:rPr lang="en-US" smtClean="0"/>
              <a:t>3/28/2020</a:t>
            </a:fld>
            <a:endParaRPr lang="en-US"/>
          </a:p>
        </p:txBody>
      </p:sp>
      <p:sp>
        <p:nvSpPr>
          <p:cNvPr id="5" name="Footer Placeholder 4">
            <a:extLst>
              <a:ext uri="{FF2B5EF4-FFF2-40B4-BE49-F238E27FC236}">
                <a16:creationId xmlns:a16="http://schemas.microsoft.com/office/drawing/2014/main" id="{DCC50482-FD1A-416C-ADD6-5CEBE0FA51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5399A5-6D60-4B0F-A1D0-0317474CBE75}"/>
              </a:ext>
            </a:extLst>
          </p:cNvPr>
          <p:cNvSpPr>
            <a:spLocks noGrp="1"/>
          </p:cNvSpPr>
          <p:nvPr>
            <p:ph type="sldNum" sz="quarter" idx="12"/>
          </p:nvPr>
        </p:nvSpPr>
        <p:spPr/>
        <p:txBody>
          <a:bodyPr/>
          <a:lstStyle/>
          <a:p>
            <a:fld id="{C67557D8-D537-4AB7-8E32-EE19E14015DD}" type="slidenum">
              <a:rPr lang="en-US" smtClean="0"/>
              <a:t>‹#›</a:t>
            </a:fld>
            <a:endParaRPr lang="en-US"/>
          </a:p>
        </p:txBody>
      </p:sp>
    </p:spTree>
    <p:extLst>
      <p:ext uri="{BB962C8B-B14F-4D97-AF65-F5344CB8AC3E}">
        <p14:creationId xmlns:p14="http://schemas.microsoft.com/office/powerpoint/2010/main" val="2453081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B4BC8-A8A6-45D2-A554-3AAC6B84A0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7AFD00-4FBC-40DC-BB32-F20F3515E2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4E43EC-5906-4B8C-B54F-F7C2C2B39284}"/>
              </a:ext>
            </a:extLst>
          </p:cNvPr>
          <p:cNvSpPr>
            <a:spLocks noGrp="1"/>
          </p:cNvSpPr>
          <p:nvPr>
            <p:ph type="dt" sz="half" idx="10"/>
          </p:nvPr>
        </p:nvSpPr>
        <p:spPr/>
        <p:txBody>
          <a:bodyPr/>
          <a:lstStyle/>
          <a:p>
            <a:fld id="{8CC34EC6-0913-4DEE-9E68-1F681FB9EE07}" type="datetimeFigureOut">
              <a:rPr lang="en-US" smtClean="0"/>
              <a:t>3/28/2020</a:t>
            </a:fld>
            <a:endParaRPr lang="en-US"/>
          </a:p>
        </p:txBody>
      </p:sp>
      <p:sp>
        <p:nvSpPr>
          <p:cNvPr id="5" name="Footer Placeholder 4">
            <a:extLst>
              <a:ext uri="{FF2B5EF4-FFF2-40B4-BE49-F238E27FC236}">
                <a16:creationId xmlns:a16="http://schemas.microsoft.com/office/drawing/2014/main" id="{D0F1B106-B03E-4CAF-A412-2A75E5C75B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84FCBF-6FD3-438C-A022-1A48CB92B3DF}"/>
              </a:ext>
            </a:extLst>
          </p:cNvPr>
          <p:cNvSpPr>
            <a:spLocks noGrp="1"/>
          </p:cNvSpPr>
          <p:nvPr>
            <p:ph type="sldNum" sz="quarter" idx="12"/>
          </p:nvPr>
        </p:nvSpPr>
        <p:spPr/>
        <p:txBody>
          <a:bodyPr/>
          <a:lstStyle/>
          <a:p>
            <a:fld id="{C67557D8-D537-4AB7-8E32-EE19E14015DD}" type="slidenum">
              <a:rPr lang="en-US" smtClean="0"/>
              <a:t>‹#›</a:t>
            </a:fld>
            <a:endParaRPr lang="en-US"/>
          </a:p>
        </p:txBody>
      </p:sp>
    </p:spTree>
    <p:extLst>
      <p:ext uri="{BB962C8B-B14F-4D97-AF65-F5344CB8AC3E}">
        <p14:creationId xmlns:p14="http://schemas.microsoft.com/office/powerpoint/2010/main" val="453488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B3512-66D7-462B-9E43-BC51AE1809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CA631C-1106-49BF-8DF8-55BC566AB7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A395AD-55D2-4339-A66B-918DBECD04F4}"/>
              </a:ext>
            </a:extLst>
          </p:cNvPr>
          <p:cNvSpPr>
            <a:spLocks noGrp="1"/>
          </p:cNvSpPr>
          <p:nvPr>
            <p:ph type="dt" sz="half" idx="10"/>
          </p:nvPr>
        </p:nvSpPr>
        <p:spPr/>
        <p:txBody>
          <a:bodyPr/>
          <a:lstStyle/>
          <a:p>
            <a:fld id="{8CC34EC6-0913-4DEE-9E68-1F681FB9EE07}" type="datetimeFigureOut">
              <a:rPr lang="en-US" smtClean="0"/>
              <a:t>3/28/2020</a:t>
            </a:fld>
            <a:endParaRPr lang="en-US"/>
          </a:p>
        </p:txBody>
      </p:sp>
      <p:sp>
        <p:nvSpPr>
          <p:cNvPr id="5" name="Footer Placeholder 4">
            <a:extLst>
              <a:ext uri="{FF2B5EF4-FFF2-40B4-BE49-F238E27FC236}">
                <a16:creationId xmlns:a16="http://schemas.microsoft.com/office/drawing/2014/main" id="{2D072E61-2FFA-46E8-AA8C-E7BF7C2688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DCF9A7-F5A3-411D-B946-7381624FE977}"/>
              </a:ext>
            </a:extLst>
          </p:cNvPr>
          <p:cNvSpPr>
            <a:spLocks noGrp="1"/>
          </p:cNvSpPr>
          <p:nvPr>
            <p:ph type="sldNum" sz="quarter" idx="12"/>
          </p:nvPr>
        </p:nvSpPr>
        <p:spPr/>
        <p:txBody>
          <a:bodyPr/>
          <a:lstStyle/>
          <a:p>
            <a:fld id="{C67557D8-D537-4AB7-8E32-EE19E14015DD}" type="slidenum">
              <a:rPr lang="en-US" smtClean="0"/>
              <a:t>‹#›</a:t>
            </a:fld>
            <a:endParaRPr lang="en-US"/>
          </a:p>
        </p:txBody>
      </p:sp>
    </p:spTree>
    <p:extLst>
      <p:ext uri="{BB962C8B-B14F-4D97-AF65-F5344CB8AC3E}">
        <p14:creationId xmlns:p14="http://schemas.microsoft.com/office/powerpoint/2010/main" val="1518119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A2B7E-CEF1-4F71-977C-F28521CFA1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FB3B3A-ABE5-4389-8547-64773CCEC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52DE20C-CDED-4AFE-85EA-CC97A4E153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40A84A-0052-4306-A5C9-02B0BA4C5EB9}"/>
              </a:ext>
            </a:extLst>
          </p:cNvPr>
          <p:cNvSpPr>
            <a:spLocks noGrp="1"/>
          </p:cNvSpPr>
          <p:nvPr>
            <p:ph type="dt" sz="half" idx="10"/>
          </p:nvPr>
        </p:nvSpPr>
        <p:spPr/>
        <p:txBody>
          <a:bodyPr/>
          <a:lstStyle/>
          <a:p>
            <a:fld id="{8CC34EC6-0913-4DEE-9E68-1F681FB9EE07}" type="datetimeFigureOut">
              <a:rPr lang="en-US" smtClean="0"/>
              <a:t>3/28/2020</a:t>
            </a:fld>
            <a:endParaRPr lang="en-US"/>
          </a:p>
        </p:txBody>
      </p:sp>
      <p:sp>
        <p:nvSpPr>
          <p:cNvPr id="6" name="Footer Placeholder 5">
            <a:extLst>
              <a:ext uri="{FF2B5EF4-FFF2-40B4-BE49-F238E27FC236}">
                <a16:creationId xmlns:a16="http://schemas.microsoft.com/office/drawing/2014/main" id="{8D0AAA65-0480-4265-B10D-9341F513E3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260814-29B3-4B07-BDB7-971AA0D9E074}"/>
              </a:ext>
            </a:extLst>
          </p:cNvPr>
          <p:cNvSpPr>
            <a:spLocks noGrp="1"/>
          </p:cNvSpPr>
          <p:nvPr>
            <p:ph type="sldNum" sz="quarter" idx="12"/>
          </p:nvPr>
        </p:nvSpPr>
        <p:spPr/>
        <p:txBody>
          <a:bodyPr/>
          <a:lstStyle/>
          <a:p>
            <a:fld id="{C67557D8-D537-4AB7-8E32-EE19E14015DD}" type="slidenum">
              <a:rPr lang="en-US" smtClean="0"/>
              <a:t>‹#›</a:t>
            </a:fld>
            <a:endParaRPr lang="en-US"/>
          </a:p>
        </p:txBody>
      </p:sp>
    </p:spTree>
    <p:extLst>
      <p:ext uri="{BB962C8B-B14F-4D97-AF65-F5344CB8AC3E}">
        <p14:creationId xmlns:p14="http://schemas.microsoft.com/office/powerpoint/2010/main" val="2062817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0EC07-D7BD-4C2B-A323-07C72018C80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EBE320-3864-436E-B787-6FDF1F0AA5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DC3B53-2E84-4136-A061-E5519CBA8C4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4FA5B23-DE6F-4739-8797-8D5F115284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35010A-72C6-462D-8968-FB28893B55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401C5B-EE69-476E-B039-BA13B84E7A35}"/>
              </a:ext>
            </a:extLst>
          </p:cNvPr>
          <p:cNvSpPr>
            <a:spLocks noGrp="1"/>
          </p:cNvSpPr>
          <p:nvPr>
            <p:ph type="dt" sz="half" idx="10"/>
          </p:nvPr>
        </p:nvSpPr>
        <p:spPr/>
        <p:txBody>
          <a:bodyPr/>
          <a:lstStyle/>
          <a:p>
            <a:fld id="{8CC34EC6-0913-4DEE-9E68-1F681FB9EE07}" type="datetimeFigureOut">
              <a:rPr lang="en-US" smtClean="0"/>
              <a:t>3/28/2020</a:t>
            </a:fld>
            <a:endParaRPr lang="en-US"/>
          </a:p>
        </p:txBody>
      </p:sp>
      <p:sp>
        <p:nvSpPr>
          <p:cNvPr id="8" name="Footer Placeholder 7">
            <a:extLst>
              <a:ext uri="{FF2B5EF4-FFF2-40B4-BE49-F238E27FC236}">
                <a16:creationId xmlns:a16="http://schemas.microsoft.com/office/drawing/2014/main" id="{DCEDAD0B-1BAF-4813-8685-D4F85C20A2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9E3AE9-884F-451D-B4A0-F5BF0AB42496}"/>
              </a:ext>
            </a:extLst>
          </p:cNvPr>
          <p:cNvSpPr>
            <a:spLocks noGrp="1"/>
          </p:cNvSpPr>
          <p:nvPr>
            <p:ph type="sldNum" sz="quarter" idx="12"/>
          </p:nvPr>
        </p:nvSpPr>
        <p:spPr/>
        <p:txBody>
          <a:bodyPr/>
          <a:lstStyle/>
          <a:p>
            <a:fld id="{C67557D8-D537-4AB7-8E32-EE19E14015DD}" type="slidenum">
              <a:rPr lang="en-US" smtClean="0"/>
              <a:t>‹#›</a:t>
            </a:fld>
            <a:endParaRPr lang="en-US"/>
          </a:p>
        </p:txBody>
      </p:sp>
    </p:spTree>
    <p:extLst>
      <p:ext uri="{BB962C8B-B14F-4D97-AF65-F5344CB8AC3E}">
        <p14:creationId xmlns:p14="http://schemas.microsoft.com/office/powerpoint/2010/main" val="2521651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6A69A-E133-4816-B0BB-32069B0950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B837C7-C907-48CF-B929-8A84980C1724}"/>
              </a:ext>
            </a:extLst>
          </p:cNvPr>
          <p:cNvSpPr>
            <a:spLocks noGrp="1"/>
          </p:cNvSpPr>
          <p:nvPr>
            <p:ph type="dt" sz="half" idx="10"/>
          </p:nvPr>
        </p:nvSpPr>
        <p:spPr/>
        <p:txBody>
          <a:bodyPr/>
          <a:lstStyle/>
          <a:p>
            <a:fld id="{8CC34EC6-0913-4DEE-9E68-1F681FB9EE07}" type="datetimeFigureOut">
              <a:rPr lang="en-US" smtClean="0"/>
              <a:t>3/28/2020</a:t>
            </a:fld>
            <a:endParaRPr lang="en-US"/>
          </a:p>
        </p:txBody>
      </p:sp>
      <p:sp>
        <p:nvSpPr>
          <p:cNvPr id="4" name="Footer Placeholder 3">
            <a:extLst>
              <a:ext uri="{FF2B5EF4-FFF2-40B4-BE49-F238E27FC236}">
                <a16:creationId xmlns:a16="http://schemas.microsoft.com/office/drawing/2014/main" id="{EFCA0D21-7E59-435B-A467-0BB16182AB4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6B3B82-03DC-4905-A125-22629EDB369B}"/>
              </a:ext>
            </a:extLst>
          </p:cNvPr>
          <p:cNvSpPr>
            <a:spLocks noGrp="1"/>
          </p:cNvSpPr>
          <p:nvPr>
            <p:ph type="sldNum" sz="quarter" idx="12"/>
          </p:nvPr>
        </p:nvSpPr>
        <p:spPr/>
        <p:txBody>
          <a:bodyPr/>
          <a:lstStyle/>
          <a:p>
            <a:fld id="{C67557D8-D537-4AB7-8E32-EE19E14015DD}" type="slidenum">
              <a:rPr lang="en-US" smtClean="0"/>
              <a:t>‹#›</a:t>
            </a:fld>
            <a:endParaRPr lang="en-US"/>
          </a:p>
        </p:txBody>
      </p:sp>
    </p:spTree>
    <p:extLst>
      <p:ext uri="{BB962C8B-B14F-4D97-AF65-F5344CB8AC3E}">
        <p14:creationId xmlns:p14="http://schemas.microsoft.com/office/powerpoint/2010/main" val="413839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9D3290-4AB8-4296-8C16-69264B9F469A}"/>
              </a:ext>
            </a:extLst>
          </p:cNvPr>
          <p:cNvSpPr>
            <a:spLocks noGrp="1"/>
          </p:cNvSpPr>
          <p:nvPr>
            <p:ph type="dt" sz="half" idx="10"/>
          </p:nvPr>
        </p:nvSpPr>
        <p:spPr/>
        <p:txBody>
          <a:bodyPr/>
          <a:lstStyle/>
          <a:p>
            <a:fld id="{8CC34EC6-0913-4DEE-9E68-1F681FB9EE07}" type="datetimeFigureOut">
              <a:rPr lang="en-US" smtClean="0"/>
              <a:t>3/28/2020</a:t>
            </a:fld>
            <a:endParaRPr lang="en-US"/>
          </a:p>
        </p:txBody>
      </p:sp>
      <p:sp>
        <p:nvSpPr>
          <p:cNvPr id="3" name="Footer Placeholder 2">
            <a:extLst>
              <a:ext uri="{FF2B5EF4-FFF2-40B4-BE49-F238E27FC236}">
                <a16:creationId xmlns:a16="http://schemas.microsoft.com/office/drawing/2014/main" id="{25347675-1746-4F0B-996C-B28E319864E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2491F9A-7762-4FB2-8A38-628A22A0F8FA}"/>
              </a:ext>
            </a:extLst>
          </p:cNvPr>
          <p:cNvSpPr>
            <a:spLocks noGrp="1"/>
          </p:cNvSpPr>
          <p:nvPr>
            <p:ph type="sldNum" sz="quarter" idx="12"/>
          </p:nvPr>
        </p:nvSpPr>
        <p:spPr/>
        <p:txBody>
          <a:bodyPr/>
          <a:lstStyle/>
          <a:p>
            <a:fld id="{C67557D8-D537-4AB7-8E32-EE19E14015DD}" type="slidenum">
              <a:rPr lang="en-US" smtClean="0"/>
              <a:t>‹#›</a:t>
            </a:fld>
            <a:endParaRPr lang="en-US"/>
          </a:p>
        </p:txBody>
      </p:sp>
    </p:spTree>
    <p:extLst>
      <p:ext uri="{BB962C8B-B14F-4D97-AF65-F5344CB8AC3E}">
        <p14:creationId xmlns:p14="http://schemas.microsoft.com/office/powerpoint/2010/main" val="852860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AB92D1-184E-4392-BEC7-9FE294D17A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82369F8-9BF0-497E-8EC8-10E96FCEA1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7C30D3A-1C78-4066-B572-95B5DC9FB9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C4F6A6-C849-4164-BC2D-7CF27EDD673C}"/>
              </a:ext>
            </a:extLst>
          </p:cNvPr>
          <p:cNvSpPr>
            <a:spLocks noGrp="1"/>
          </p:cNvSpPr>
          <p:nvPr>
            <p:ph type="dt" sz="half" idx="10"/>
          </p:nvPr>
        </p:nvSpPr>
        <p:spPr/>
        <p:txBody>
          <a:bodyPr/>
          <a:lstStyle/>
          <a:p>
            <a:fld id="{8CC34EC6-0913-4DEE-9E68-1F681FB9EE07}" type="datetimeFigureOut">
              <a:rPr lang="en-US" smtClean="0"/>
              <a:t>3/28/2020</a:t>
            </a:fld>
            <a:endParaRPr lang="en-US"/>
          </a:p>
        </p:txBody>
      </p:sp>
      <p:sp>
        <p:nvSpPr>
          <p:cNvPr id="6" name="Footer Placeholder 5">
            <a:extLst>
              <a:ext uri="{FF2B5EF4-FFF2-40B4-BE49-F238E27FC236}">
                <a16:creationId xmlns:a16="http://schemas.microsoft.com/office/drawing/2014/main" id="{666D7475-0D05-4D80-A3EE-FB7D27834F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A731CD-483B-4FD9-8C47-F162BFDA403D}"/>
              </a:ext>
            </a:extLst>
          </p:cNvPr>
          <p:cNvSpPr>
            <a:spLocks noGrp="1"/>
          </p:cNvSpPr>
          <p:nvPr>
            <p:ph type="sldNum" sz="quarter" idx="12"/>
          </p:nvPr>
        </p:nvSpPr>
        <p:spPr/>
        <p:txBody>
          <a:bodyPr/>
          <a:lstStyle/>
          <a:p>
            <a:fld id="{C67557D8-D537-4AB7-8E32-EE19E14015DD}" type="slidenum">
              <a:rPr lang="en-US" smtClean="0"/>
              <a:t>‹#›</a:t>
            </a:fld>
            <a:endParaRPr lang="en-US"/>
          </a:p>
        </p:txBody>
      </p:sp>
    </p:spTree>
    <p:extLst>
      <p:ext uri="{BB962C8B-B14F-4D97-AF65-F5344CB8AC3E}">
        <p14:creationId xmlns:p14="http://schemas.microsoft.com/office/powerpoint/2010/main" val="1157185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34A01-2AD8-4C22-9212-8FB5717773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D11420-1D7D-4DEE-92E9-781DCB318D2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A09FCB-0D76-48EB-9FCD-0A626221AA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B87292-328A-4D21-AC4D-0B67AEE7584B}"/>
              </a:ext>
            </a:extLst>
          </p:cNvPr>
          <p:cNvSpPr>
            <a:spLocks noGrp="1"/>
          </p:cNvSpPr>
          <p:nvPr>
            <p:ph type="dt" sz="half" idx="10"/>
          </p:nvPr>
        </p:nvSpPr>
        <p:spPr/>
        <p:txBody>
          <a:bodyPr/>
          <a:lstStyle/>
          <a:p>
            <a:fld id="{8CC34EC6-0913-4DEE-9E68-1F681FB9EE07}" type="datetimeFigureOut">
              <a:rPr lang="en-US" smtClean="0"/>
              <a:t>3/28/2020</a:t>
            </a:fld>
            <a:endParaRPr lang="en-US"/>
          </a:p>
        </p:txBody>
      </p:sp>
      <p:sp>
        <p:nvSpPr>
          <p:cNvPr id="6" name="Footer Placeholder 5">
            <a:extLst>
              <a:ext uri="{FF2B5EF4-FFF2-40B4-BE49-F238E27FC236}">
                <a16:creationId xmlns:a16="http://schemas.microsoft.com/office/drawing/2014/main" id="{6079E97F-544A-40B9-8C76-A6603894A2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8199DD-93D1-48CA-B651-0CB84FB62F01}"/>
              </a:ext>
            </a:extLst>
          </p:cNvPr>
          <p:cNvSpPr>
            <a:spLocks noGrp="1"/>
          </p:cNvSpPr>
          <p:nvPr>
            <p:ph type="sldNum" sz="quarter" idx="12"/>
          </p:nvPr>
        </p:nvSpPr>
        <p:spPr/>
        <p:txBody>
          <a:bodyPr/>
          <a:lstStyle/>
          <a:p>
            <a:fld id="{C67557D8-D537-4AB7-8E32-EE19E14015DD}" type="slidenum">
              <a:rPr lang="en-US" smtClean="0"/>
              <a:t>‹#›</a:t>
            </a:fld>
            <a:endParaRPr lang="en-US"/>
          </a:p>
        </p:txBody>
      </p:sp>
    </p:spTree>
    <p:extLst>
      <p:ext uri="{BB962C8B-B14F-4D97-AF65-F5344CB8AC3E}">
        <p14:creationId xmlns:p14="http://schemas.microsoft.com/office/powerpoint/2010/main" val="2616286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46E0B0-0083-4FEC-B7A8-7DEA7C787B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56E050-B703-410F-A189-E7CC595FBB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B129E4-40F4-4E2B-B563-C3C5E46610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C34EC6-0913-4DEE-9E68-1F681FB9EE07}" type="datetimeFigureOut">
              <a:rPr lang="en-US" smtClean="0"/>
              <a:t>3/28/2020</a:t>
            </a:fld>
            <a:endParaRPr lang="en-US"/>
          </a:p>
        </p:txBody>
      </p:sp>
      <p:sp>
        <p:nvSpPr>
          <p:cNvPr id="5" name="Footer Placeholder 4">
            <a:extLst>
              <a:ext uri="{FF2B5EF4-FFF2-40B4-BE49-F238E27FC236}">
                <a16:creationId xmlns:a16="http://schemas.microsoft.com/office/drawing/2014/main" id="{7EB19AB7-5077-48E5-B760-431712CDD8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7FBF7C3-498A-48B4-83E9-7D553098E8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7557D8-D537-4AB7-8E32-EE19E14015DD}" type="slidenum">
              <a:rPr lang="en-US" smtClean="0"/>
              <a:t>‹#›</a:t>
            </a:fld>
            <a:endParaRPr lang="en-US"/>
          </a:p>
        </p:txBody>
      </p:sp>
    </p:spTree>
    <p:extLst>
      <p:ext uri="{BB962C8B-B14F-4D97-AF65-F5344CB8AC3E}">
        <p14:creationId xmlns:p14="http://schemas.microsoft.com/office/powerpoint/2010/main" val="2809699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hyperlink" Target="https://slideplayer.com/slide/8801679/"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creativecommons.org/licenses/by-nc/3.0/" TargetMode="External"/><Relationship Id="rId4" Type="http://schemas.openxmlformats.org/officeDocument/2006/relationships/hyperlink" Target="http://pngimg.com/download/23674"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customXml" Target="../ink/ink3.xml"/><Relationship Id="rId13" Type="http://schemas.openxmlformats.org/officeDocument/2006/relationships/image" Target="../media/image120.png"/><Relationship Id="rId18" Type="http://schemas.openxmlformats.org/officeDocument/2006/relationships/customXml" Target="../ink/ink8.xml"/><Relationship Id="rId26" Type="http://schemas.openxmlformats.org/officeDocument/2006/relationships/image" Target="../media/image190.png"/><Relationship Id="rId39" Type="http://schemas.openxmlformats.org/officeDocument/2006/relationships/customXml" Target="../ink/ink19.xml"/><Relationship Id="rId3" Type="http://schemas.openxmlformats.org/officeDocument/2006/relationships/image" Target="../media/image2.png"/><Relationship Id="rId21" Type="http://schemas.openxmlformats.org/officeDocument/2006/relationships/customXml" Target="../ink/ink10.xml"/><Relationship Id="rId34" Type="http://schemas.openxmlformats.org/officeDocument/2006/relationships/image" Target="../media/image23.png"/><Relationship Id="rId42" Type="http://schemas.openxmlformats.org/officeDocument/2006/relationships/image" Target="../media/image27.png"/><Relationship Id="rId7" Type="http://schemas.openxmlformats.org/officeDocument/2006/relationships/image" Target="../media/image9.png"/><Relationship Id="rId12" Type="http://schemas.openxmlformats.org/officeDocument/2006/relationships/customXml" Target="../ink/ink5.xml"/><Relationship Id="rId17" Type="http://schemas.openxmlformats.org/officeDocument/2006/relationships/image" Target="../media/image140.png"/><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25.png"/><Relationship Id="rId2" Type="http://schemas.openxmlformats.org/officeDocument/2006/relationships/notesSlide" Target="../notesSlides/notesSlide12.xml"/><Relationship Id="rId16" Type="http://schemas.openxmlformats.org/officeDocument/2006/relationships/customXml" Target="../ink/ink7.xml"/><Relationship Id="rId20" Type="http://schemas.openxmlformats.org/officeDocument/2006/relationships/image" Target="../media/image150.png"/><Relationship Id="rId29" Type="http://schemas.openxmlformats.org/officeDocument/2006/relationships/customXml" Target="../ink/ink14.xml"/><Relationship Id="rId41" Type="http://schemas.openxmlformats.org/officeDocument/2006/relationships/customXml" Target="../ink/ink20.xml"/><Relationship Id="rId1" Type="http://schemas.openxmlformats.org/officeDocument/2006/relationships/slideLayout" Target="../slideLayouts/slideLayout1.xml"/><Relationship Id="rId6" Type="http://schemas.openxmlformats.org/officeDocument/2006/relationships/customXml" Target="../ink/ink2.xml"/><Relationship Id="rId11" Type="http://schemas.openxmlformats.org/officeDocument/2006/relationships/image" Target="../media/image110.png"/><Relationship Id="rId24" Type="http://schemas.openxmlformats.org/officeDocument/2006/relationships/image" Target="../media/image180.png"/><Relationship Id="rId32" Type="http://schemas.openxmlformats.org/officeDocument/2006/relationships/image" Target="../media/image22.png"/><Relationship Id="rId37" Type="http://schemas.openxmlformats.org/officeDocument/2006/relationships/customXml" Target="../ink/ink18.xml"/><Relationship Id="rId40" Type="http://schemas.openxmlformats.org/officeDocument/2006/relationships/image" Target="../media/image26.png"/><Relationship Id="rId5" Type="http://schemas.openxmlformats.org/officeDocument/2006/relationships/image" Target="../media/image80.png"/><Relationship Id="rId15" Type="http://schemas.openxmlformats.org/officeDocument/2006/relationships/image" Target="../media/image130.png"/><Relationship Id="rId23" Type="http://schemas.openxmlformats.org/officeDocument/2006/relationships/customXml" Target="../ink/ink11.xml"/><Relationship Id="rId28" Type="http://schemas.openxmlformats.org/officeDocument/2006/relationships/image" Target="../media/image200.png"/><Relationship Id="rId36" Type="http://schemas.openxmlformats.org/officeDocument/2006/relationships/image" Target="../media/image24.png"/><Relationship Id="rId10" Type="http://schemas.openxmlformats.org/officeDocument/2006/relationships/customXml" Target="../ink/ink4.xml"/><Relationship Id="rId19" Type="http://schemas.openxmlformats.org/officeDocument/2006/relationships/customXml" Target="../ink/ink9.xml"/><Relationship Id="rId31" Type="http://schemas.openxmlformats.org/officeDocument/2006/relationships/customXml" Target="../ink/ink15.xml"/><Relationship Id="rId44" Type="http://schemas.openxmlformats.org/officeDocument/2006/relationships/image" Target="../media/image3.png"/><Relationship Id="rId4" Type="http://schemas.openxmlformats.org/officeDocument/2006/relationships/customXml" Target="../ink/ink1.xml"/><Relationship Id="rId9" Type="http://schemas.openxmlformats.org/officeDocument/2006/relationships/image" Target="../media/image100.png"/><Relationship Id="rId14" Type="http://schemas.openxmlformats.org/officeDocument/2006/relationships/customXml" Target="../ink/ink6.xml"/><Relationship Id="rId22" Type="http://schemas.openxmlformats.org/officeDocument/2006/relationships/image" Target="../media/image170.png"/><Relationship Id="rId27" Type="http://schemas.openxmlformats.org/officeDocument/2006/relationships/customXml" Target="../ink/ink13.xml"/><Relationship Id="rId30" Type="http://schemas.openxmlformats.org/officeDocument/2006/relationships/image" Target="../media/image210.png"/><Relationship Id="rId35" Type="http://schemas.openxmlformats.org/officeDocument/2006/relationships/customXml" Target="../ink/ink17.xml"/><Relationship Id="rId43" Type="http://schemas.openxmlformats.org/officeDocument/2006/relationships/hyperlink" Target="https://librarylearners.com/leader-library-book-lis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6.xml"/><Relationship Id="rId7"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video" Target="https://www.youtube.com/embed/H0m3Lfkzcw4?feature=oembed" TargetMode="External"/><Relationship Id="rId6" Type="http://schemas.openxmlformats.org/officeDocument/2006/relationships/hyperlink" Target="https://creativecommons.org/licenses/by/3.0/" TargetMode="External"/><Relationship Id="rId5" Type="http://schemas.openxmlformats.org/officeDocument/2006/relationships/hyperlink" Target="http://www.braintrainingtools.org/skills/quotes-about-time-what-we-use-worst/" TargetMode="Externa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image" Target="../media/image7.png"/><Relationship Id="rId4" Type="http://schemas.openxmlformats.org/officeDocument/2006/relationships/hyperlink" Target="http://www.globalawareness101.org/"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ODyG5lKbH08"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ingle Corner Rectangle 5"/>
          <p:cNvSpPr/>
          <p:nvPr/>
        </p:nvSpPr>
        <p:spPr>
          <a:xfrm flipH="1">
            <a:off x="428819" y="3159171"/>
            <a:ext cx="9144000" cy="3455987"/>
          </a:xfrm>
          <a:prstGeom prst="round1Rect">
            <a:avLst/>
          </a:prstGeom>
          <a:solidFill>
            <a:srgbClr val="F78E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459" name="Title 1"/>
          <p:cNvSpPr>
            <a:spLocks noGrp="1"/>
          </p:cNvSpPr>
          <p:nvPr>
            <p:ph type="ctrTitle"/>
          </p:nvPr>
        </p:nvSpPr>
        <p:spPr>
          <a:xfrm>
            <a:off x="710113" y="0"/>
            <a:ext cx="8262938" cy="2695073"/>
          </a:xfrm>
        </p:spPr>
        <p:txBody>
          <a:bodyPr>
            <a:normAutofit/>
          </a:bodyPr>
          <a:lstStyle/>
          <a:p>
            <a:pPr eaLnBrk="1" hangingPunct="1"/>
            <a:r>
              <a:rPr lang="en-US" altLang="en-US" sz="3600" b="1" dirty="0">
                <a:solidFill>
                  <a:srgbClr val="F78E20"/>
                </a:solidFill>
                <a:latin typeface="Arial" panose="020B0604020202020204" pitchFamily="34" charset="0"/>
                <a:cs typeface="Arial" panose="020B0604020202020204" pitchFamily="34" charset="0"/>
              </a:rPr>
              <a:t>Seven Habits for Highly Effective People- </a:t>
            </a:r>
            <a:br>
              <a:rPr lang="en-US" altLang="en-US" sz="3600" b="1" dirty="0">
                <a:solidFill>
                  <a:srgbClr val="F78E20"/>
                </a:solidFill>
                <a:latin typeface="Arial" panose="020B0604020202020204" pitchFamily="34" charset="0"/>
                <a:cs typeface="Arial" panose="020B0604020202020204" pitchFamily="34" charset="0"/>
              </a:rPr>
            </a:br>
            <a:r>
              <a:rPr lang="en-US" altLang="en-US" sz="3600" b="1" dirty="0">
                <a:solidFill>
                  <a:srgbClr val="F78E20"/>
                </a:solidFill>
                <a:latin typeface="Arial" panose="020B0604020202020204" pitchFamily="34" charset="0"/>
                <a:cs typeface="Arial" panose="020B0604020202020204" pitchFamily="34" charset="0"/>
              </a:rPr>
              <a:t>Habit 3 – </a:t>
            </a:r>
            <a:br>
              <a:rPr lang="en-US" altLang="en-US" sz="3600" b="1" dirty="0">
                <a:solidFill>
                  <a:srgbClr val="F78E20"/>
                </a:solidFill>
                <a:latin typeface="Arial" panose="020B0604020202020204" pitchFamily="34" charset="0"/>
                <a:cs typeface="Arial" panose="020B0604020202020204" pitchFamily="34" charset="0"/>
              </a:rPr>
            </a:br>
            <a:r>
              <a:rPr lang="en-US" altLang="en-US" sz="3600" b="1" dirty="0">
                <a:solidFill>
                  <a:srgbClr val="F78E20"/>
                </a:solidFill>
                <a:latin typeface="Arial" panose="020B0604020202020204" pitchFamily="34" charset="0"/>
                <a:cs typeface="Arial" panose="020B0604020202020204" pitchFamily="34" charset="0"/>
              </a:rPr>
              <a:t>Put First Things First!</a:t>
            </a:r>
          </a:p>
        </p:txBody>
      </p:sp>
      <p:sp>
        <p:nvSpPr>
          <p:cNvPr id="3" name="Subtitle 2"/>
          <p:cNvSpPr>
            <a:spLocks noGrp="1"/>
          </p:cNvSpPr>
          <p:nvPr>
            <p:ph type="subTitle" idx="1"/>
          </p:nvPr>
        </p:nvSpPr>
        <p:spPr>
          <a:xfrm>
            <a:off x="515390" y="4107570"/>
            <a:ext cx="8262938" cy="2155825"/>
          </a:xfrm>
        </p:spPr>
        <p:txBody>
          <a:bodyPr>
            <a:normAutofit/>
          </a:bodyPr>
          <a:lstStyle/>
          <a:p>
            <a:pPr algn="r" eaLnBrk="1" hangingPunct="1">
              <a:buClr>
                <a:schemeClr val="bg1"/>
              </a:buClr>
            </a:pPr>
            <a:endParaRPr lang="en-US" altLang="en-US" dirty="0">
              <a:solidFill>
                <a:schemeClr val="bg1"/>
              </a:solidFill>
              <a:latin typeface="Helvetica Neue" charset="0"/>
            </a:endParaRPr>
          </a:p>
          <a:p>
            <a:pPr algn="r" eaLnBrk="1" hangingPunct="1">
              <a:buClr>
                <a:schemeClr val="bg1"/>
              </a:buClr>
            </a:pPr>
            <a:endParaRPr lang="en-US" altLang="en-US" dirty="0">
              <a:solidFill>
                <a:schemeClr val="bg1"/>
              </a:solidFill>
              <a:latin typeface="Helvetica Neue" charset="0"/>
            </a:endParaRPr>
          </a:p>
          <a:p>
            <a:pPr algn="r" eaLnBrk="1" hangingPunct="1">
              <a:buClr>
                <a:schemeClr val="bg1"/>
              </a:buClr>
            </a:pPr>
            <a:r>
              <a:rPr lang="en-US" altLang="en-US" dirty="0">
                <a:solidFill>
                  <a:schemeClr val="bg1"/>
                </a:solidFill>
                <a:latin typeface="Helvetica Neue" charset="0"/>
              </a:rPr>
              <a:t>Dr. Michael Fleming</a:t>
            </a:r>
          </a:p>
          <a:p>
            <a:pPr algn="r" eaLnBrk="1" hangingPunct="1">
              <a:buClr>
                <a:schemeClr val="bg1"/>
              </a:buClr>
            </a:pPr>
            <a:r>
              <a:rPr lang="en-US" altLang="en-US" dirty="0">
                <a:solidFill>
                  <a:schemeClr val="bg1"/>
                </a:solidFill>
                <a:latin typeface="Helvetica Neue" charset="0"/>
              </a:rPr>
              <a:t> Program Facilitator, Teaching Fellows, CERRA</a:t>
            </a:r>
          </a:p>
          <a:p>
            <a:pPr algn="l" eaLnBrk="1" hangingPunct="1">
              <a:buClr>
                <a:schemeClr val="bg1"/>
              </a:buClr>
              <a:buFont typeface="Arial" panose="020B0604020202020204" pitchFamily="34" charset="0"/>
              <a:buChar char="•"/>
            </a:pPr>
            <a:endParaRPr lang="en-US" altLang="en-US" dirty="0">
              <a:solidFill>
                <a:schemeClr val="bg1"/>
              </a:solidFill>
              <a:latin typeface="Helvetica Neue" charset="0"/>
            </a:endParaRPr>
          </a:p>
          <a:p>
            <a:pPr eaLnBrk="1" hangingPunct="1"/>
            <a:endParaRPr lang="en-US" altLang="en-US" dirty="0">
              <a:solidFill>
                <a:schemeClr val="bg1"/>
              </a:solidFill>
              <a:latin typeface="Helvetica Neue" charset="0"/>
            </a:endParaRPr>
          </a:p>
          <a:p>
            <a:pPr eaLnBrk="1" hangingPunct="1"/>
            <a:endParaRPr lang="en-US" altLang="en-US" dirty="0">
              <a:solidFill>
                <a:srgbClr val="898989"/>
              </a:solidFill>
              <a:latin typeface="Helvetica Neue Light" pitchFamily="-109" charset="0"/>
            </a:endParaRPr>
          </a:p>
        </p:txBody>
      </p:sp>
      <p:pic>
        <p:nvPicPr>
          <p:cNvPr id="2" name="Picture 1">
            <a:extLst>
              <a:ext uri="{FF2B5EF4-FFF2-40B4-BE49-F238E27FC236}">
                <a16:creationId xmlns:a16="http://schemas.microsoft.com/office/drawing/2014/main" id="{84E349CF-88F0-4F23-9E12-3F6A5636CE1F}"/>
              </a:ext>
            </a:extLst>
          </p:cNvPr>
          <p:cNvPicPr>
            <a:picLocks noChangeAspect="1"/>
          </p:cNvPicPr>
          <p:nvPr/>
        </p:nvPicPr>
        <p:blipFill>
          <a:blip r:embed="rId2"/>
          <a:stretch>
            <a:fillRect/>
          </a:stretch>
        </p:blipFill>
        <p:spPr>
          <a:xfrm>
            <a:off x="10519989" y="5064980"/>
            <a:ext cx="1316850" cy="1322947"/>
          </a:xfrm>
          <a:prstGeom prst="rect">
            <a:avLst/>
          </a:prstGeom>
        </p:spPr>
      </p:pic>
    </p:spTree>
    <p:extLst>
      <p:ext uri="{BB962C8B-B14F-4D97-AF65-F5344CB8AC3E}">
        <p14:creationId xmlns:p14="http://schemas.microsoft.com/office/powerpoint/2010/main" val="37326800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9ADE1-B3B3-4FB9-9E43-1EA8C5404E3C}"/>
              </a:ext>
            </a:extLst>
          </p:cNvPr>
          <p:cNvSpPr>
            <a:spLocks noGrp="1"/>
          </p:cNvSpPr>
          <p:nvPr>
            <p:ph type="title"/>
          </p:nvPr>
        </p:nvSpPr>
        <p:spPr/>
        <p:txBody>
          <a:bodyPr/>
          <a:lstStyle/>
          <a:p>
            <a:pPr algn="ctr"/>
            <a:r>
              <a:rPr lang="en-US" b="1" dirty="0">
                <a:solidFill>
                  <a:srgbClr val="CC00FF"/>
                </a:solidFill>
              </a:rPr>
              <a:t>Comfort Zone </a:t>
            </a:r>
            <a:r>
              <a:rPr lang="en-US" b="1" dirty="0"/>
              <a:t>and </a:t>
            </a:r>
            <a:r>
              <a:rPr lang="en-US" b="1" dirty="0">
                <a:solidFill>
                  <a:srgbClr val="00B0F0"/>
                </a:solidFill>
              </a:rPr>
              <a:t>Courage Zone</a:t>
            </a:r>
          </a:p>
        </p:txBody>
      </p:sp>
      <p:pic>
        <p:nvPicPr>
          <p:cNvPr id="8" name="Content Placeholder 7">
            <a:extLst>
              <a:ext uri="{FF2B5EF4-FFF2-40B4-BE49-F238E27FC236}">
                <a16:creationId xmlns:a16="http://schemas.microsoft.com/office/drawing/2014/main" id="{9A185473-CB0A-4035-8555-A8D9F253F9D0}"/>
              </a:ext>
            </a:extLst>
          </p:cNvPr>
          <p:cNvPicPr>
            <a:picLocks noGrp="1" noChangeAspect="1"/>
          </p:cNvPicPr>
          <p:nvPr>
            <p:ph sz="quarter" idx="4"/>
          </p:nvPr>
        </p:nvPicPr>
        <p:blipFill>
          <a:blip r:embed="rId3"/>
          <a:stretch>
            <a:fillRect/>
          </a:stretch>
        </p:blipFill>
        <p:spPr>
          <a:xfrm>
            <a:off x="3554831" y="1598401"/>
            <a:ext cx="5491197" cy="4118398"/>
          </a:xfrm>
          <a:prstGeom prst="rect">
            <a:avLst/>
          </a:prstGeom>
        </p:spPr>
      </p:pic>
      <p:sp>
        <p:nvSpPr>
          <p:cNvPr id="7" name="Rectangle 6">
            <a:extLst>
              <a:ext uri="{FF2B5EF4-FFF2-40B4-BE49-F238E27FC236}">
                <a16:creationId xmlns:a16="http://schemas.microsoft.com/office/drawing/2014/main" id="{F2C12963-0779-4A00-8D69-D4F67829C0E4}"/>
              </a:ext>
            </a:extLst>
          </p:cNvPr>
          <p:cNvSpPr/>
          <p:nvPr/>
        </p:nvSpPr>
        <p:spPr>
          <a:xfrm>
            <a:off x="4543393" y="6123543"/>
            <a:ext cx="3867213" cy="369332"/>
          </a:xfrm>
          <a:prstGeom prst="rect">
            <a:avLst/>
          </a:prstGeom>
        </p:spPr>
        <p:txBody>
          <a:bodyPr wrap="none">
            <a:spAutoFit/>
          </a:bodyPr>
          <a:lstStyle/>
          <a:p>
            <a:r>
              <a:rPr lang="en-US" dirty="0">
                <a:hlinkClick r:id="rId4"/>
              </a:rPr>
              <a:t>https://slideplayer.com/slide/8801679/</a:t>
            </a:r>
            <a:endParaRPr lang="en-US" dirty="0"/>
          </a:p>
        </p:txBody>
      </p:sp>
      <p:sp>
        <p:nvSpPr>
          <p:cNvPr id="10" name="TextBox 9">
            <a:extLst>
              <a:ext uri="{FF2B5EF4-FFF2-40B4-BE49-F238E27FC236}">
                <a16:creationId xmlns:a16="http://schemas.microsoft.com/office/drawing/2014/main" id="{DABE0400-FF75-4460-94E1-70F0E2020B89}"/>
              </a:ext>
            </a:extLst>
          </p:cNvPr>
          <p:cNvSpPr txBox="1"/>
          <p:nvPr/>
        </p:nvSpPr>
        <p:spPr>
          <a:xfrm>
            <a:off x="622074" y="3657600"/>
            <a:ext cx="2708955" cy="1477328"/>
          </a:xfrm>
          <a:prstGeom prst="rect">
            <a:avLst/>
          </a:prstGeom>
          <a:noFill/>
        </p:spPr>
        <p:txBody>
          <a:bodyPr wrap="square" rtlCol="0">
            <a:spAutoFit/>
          </a:bodyPr>
          <a:lstStyle/>
          <a:p>
            <a:pPr algn="ctr"/>
            <a:r>
              <a:rPr lang="en-US" b="1" dirty="0">
                <a:solidFill>
                  <a:srgbClr val="CC00FF"/>
                </a:solidFill>
              </a:rPr>
              <a:t>Comfort Zone</a:t>
            </a:r>
          </a:p>
          <a:p>
            <a:pPr algn="ctr"/>
            <a:r>
              <a:rPr lang="en-US" dirty="0">
                <a:solidFill>
                  <a:srgbClr val="CC00FF"/>
                </a:solidFill>
              </a:rPr>
              <a:t>Things you’re familiar with, places you know, friends you’re at ease with, activities you enjoy.</a:t>
            </a:r>
          </a:p>
        </p:txBody>
      </p:sp>
      <p:sp>
        <p:nvSpPr>
          <p:cNvPr id="11" name="TextBox 10">
            <a:extLst>
              <a:ext uri="{FF2B5EF4-FFF2-40B4-BE49-F238E27FC236}">
                <a16:creationId xmlns:a16="http://schemas.microsoft.com/office/drawing/2014/main" id="{32EEA715-8620-4B02-B142-F11B094C9739}"/>
              </a:ext>
            </a:extLst>
          </p:cNvPr>
          <p:cNvSpPr txBox="1"/>
          <p:nvPr/>
        </p:nvSpPr>
        <p:spPr>
          <a:xfrm>
            <a:off x="9046028" y="3548743"/>
            <a:ext cx="2523898" cy="1477328"/>
          </a:xfrm>
          <a:prstGeom prst="rect">
            <a:avLst/>
          </a:prstGeom>
          <a:noFill/>
        </p:spPr>
        <p:txBody>
          <a:bodyPr wrap="square" rtlCol="0">
            <a:spAutoFit/>
          </a:bodyPr>
          <a:lstStyle/>
          <a:p>
            <a:pPr algn="ctr"/>
            <a:r>
              <a:rPr lang="en-US" b="1" dirty="0">
                <a:solidFill>
                  <a:srgbClr val="00B0F0"/>
                </a:solidFill>
              </a:rPr>
              <a:t>Courage Zone</a:t>
            </a:r>
          </a:p>
          <a:p>
            <a:pPr algn="ctr"/>
            <a:r>
              <a:rPr lang="en-US" dirty="0">
                <a:solidFill>
                  <a:srgbClr val="00B0F0"/>
                </a:solidFill>
              </a:rPr>
              <a:t>Making new friends, speaking before a large crowd, sticking up for your values.</a:t>
            </a:r>
          </a:p>
        </p:txBody>
      </p:sp>
      <p:pic>
        <p:nvPicPr>
          <p:cNvPr id="12" name="Picture 11">
            <a:extLst>
              <a:ext uri="{FF2B5EF4-FFF2-40B4-BE49-F238E27FC236}">
                <a16:creationId xmlns:a16="http://schemas.microsoft.com/office/drawing/2014/main" id="{F61EA8A9-F114-449C-A4F3-DA662A49C37B}"/>
              </a:ext>
            </a:extLst>
          </p:cNvPr>
          <p:cNvPicPr>
            <a:picLocks noChangeAspect="1"/>
          </p:cNvPicPr>
          <p:nvPr/>
        </p:nvPicPr>
        <p:blipFill>
          <a:blip r:embed="rId5"/>
          <a:stretch>
            <a:fillRect/>
          </a:stretch>
        </p:blipFill>
        <p:spPr>
          <a:xfrm>
            <a:off x="10948808" y="5617531"/>
            <a:ext cx="1005927" cy="1012024"/>
          </a:xfrm>
          <a:prstGeom prst="rect">
            <a:avLst/>
          </a:prstGeom>
        </p:spPr>
      </p:pic>
    </p:spTree>
    <p:extLst>
      <p:ext uri="{BB962C8B-B14F-4D97-AF65-F5344CB8AC3E}">
        <p14:creationId xmlns:p14="http://schemas.microsoft.com/office/powerpoint/2010/main" val="3637020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1F9C2B-1BF1-46C1-BDE9-DF24571BD613}"/>
              </a:ext>
            </a:extLst>
          </p:cNvPr>
          <p:cNvPicPr>
            <a:picLocks noChangeAspect="1"/>
          </p:cNvPicPr>
          <p:nvPr/>
        </p:nvPicPr>
        <p:blipFill>
          <a:blip r:embed="rId3"/>
          <a:stretch>
            <a:fillRect/>
          </a:stretch>
        </p:blipFill>
        <p:spPr>
          <a:xfrm>
            <a:off x="41275" y="107950"/>
            <a:ext cx="5149850" cy="2381250"/>
          </a:xfrm>
          <a:prstGeom prst="rect">
            <a:avLst/>
          </a:prstGeom>
        </p:spPr>
      </p:pic>
      <p:pic>
        <p:nvPicPr>
          <p:cNvPr id="3" name="Picture 2">
            <a:extLst>
              <a:ext uri="{FF2B5EF4-FFF2-40B4-BE49-F238E27FC236}">
                <a16:creationId xmlns:a16="http://schemas.microsoft.com/office/drawing/2014/main" id="{98AB6EB0-61B2-4825-9177-BC514FC55834}"/>
              </a:ext>
            </a:extLst>
          </p:cNvPr>
          <p:cNvPicPr>
            <a:picLocks noChangeAspect="1"/>
          </p:cNvPicPr>
          <p:nvPr/>
        </p:nvPicPr>
        <p:blipFill>
          <a:blip r:embed="rId4"/>
          <a:stretch>
            <a:fillRect/>
          </a:stretch>
        </p:blipFill>
        <p:spPr>
          <a:xfrm>
            <a:off x="5273675" y="107950"/>
            <a:ext cx="2562225" cy="2381250"/>
          </a:xfrm>
          <a:prstGeom prst="rect">
            <a:avLst/>
          </a:prstGeom>
        </p:spPr>
      </p:pic>
      <p:pic>
        <p:nvPicPr>
          <p:cNvPr id="4" name="Picture 3">
            <a:extLst>
              <a:ext uri="{FF2B5EF4-FFF2-40B4-BE49-F238E27FC236}">
                <a16:creationId xmlns:a16="http://schemas.microsoft.com/office/drawing/2014/main" id="{DE154008-5D00-461F-9CA2-D51ACF51B9A0}"/>
              </a:ext>
            </a:extLst>
          </p:cNvPr>
          <p:cNvPicPr>
            <a:picLocks noChangeAspect="1"/>
          </p:cNvPicPr>
          <p:nvPr/>
        </p:nvPicPr>
        <p:blipFill>
          <a:blip r:embed="rId5"/>
          <a:stretch>
            <a:fillRect/>
          </a:stretch>
        </p:blipFill>
        <p:spPr>
          <a:xfrm>
            <a:off x="7918450" y="4591050"/>
            <a:ext cx="4232275" cy="2173288"/>
          </a:xfrm>
          <a:prstGeom prst="rect">
            <a:avLst/>
          </a:prstGeom>
        </p:spPr>
      </p:pic>
      <p:pic>
        <p:nvPicPr>
          <p:cNvPr id="5" name="Picture 4">
            <a:extLst>
              <a:ext uri="{FF2B5EF4-FFF2-40B4-BE49-F238E27FC236}">
                <a16:creationId xmlns:a16="http://schemas.microsoft.com/office/drawing/2014/main" id="{1B333C53-E6B6-43DF-9C05-C96BFF9C0E88}"/>
              </a:ext>
            </a:extLst>
          </p:cNvPr>
          <p:cNvPicPr>
            <a:picLocks noChangeAspect="1"/>
          </p:cNvPicPr>
          <p:nvPr/>
        </p:nvPicPr>
        <p:blipFill>
          <a:blip r:embed="rId6"/>
          <a:stretch>
            <a:fillRect/>
          </a:stretch>
        </p:blipFill>
        <p:spPr>
          <a:xfrm>
            <a:off x="10439400" y="1901825"/>
            <a:ext cx="1711325" cy="2606675"/>
          </a:xfrm>
          <a:prstGeom prst="rect">
            <a:avLst/>
          </a:prstGeom>
        </p:spPr>
      </p:pic>
      <p:pic>
        <p:nvPicPr>
          <p:cNvPr id="6" name="Picture 5">
            <a:extLst>
              <a:ext uri="{FF2B5EF4-FFF2-40B4-BE49-F238E27FC236}">
                <a16:creationId xmlns:a16="http://schemas.microsoft.com/office/drawing/2014/main" id="{39C5E2CC-8719-440D-A032-99E0CAC34C51}"/>
              </a:ext>
            </a:extLst>
          </p:cNvPr>
          <p:cNvPicPr>
            <a:picLocks noChangeAspect="1"/>
          </p:cNvPicPr>
          <p:nvPr/>
        </p:nvPicPr>
        <p:blipFill>
          <a:blip r:embed="rId7"/>
          <a:stretch>
            <a:fillRect/>
          </a:stretch>
        </p:blipFill>
        <p:spPr>
          <a:xfrm>
            <a:off x="7918450" y="107950"/>
            <a:ext cx="2438400" cy="4400550"/>
          </a:xfrm>
          <a:prstGeom prst="rect">
            <a:avLst/>
          </a:prstGeom>
        </p:spPr>
      </p:pic>
      <p:pic>
        <p:nvPicPr>
          <p:cNvPr id="7" name="Picture 6">
            <a:extLst>
              <a:ext uri="{FF2B5EF4-FFF2-40B4-BE49-F238E27FC236}">
                <a16:creationId xmlns:a16="http://schemas.microsoft.com/office/drawing/2014/main" id="{E317BA82-A81D-4ECA-8B9D-3E2F78EEA041}"/>
              </a:ext>
            </a:extLst>
          </p:cNvPr>
          <p:cNvPicPr>
            <a:picLocks noChangeAspect="1"/>
          </p:cNvPicPr>
          <p:nvPr/>
        </p:nvPicPr>
        <p:blipFill>
          <a:blip r:embed="rId8"/>
          <a:stretch>
            <a:fillRect/>
          </a:stretch>
        </p:blipFill>
        <p:spPr>
          <a:xfrm>
            <a:off x="10439400" y="107950"/>
            <a:ext cx="1711325" cy="1711325"/>
          </a:xfrm>
          <a:prstGeom prst="rect">
            <a:avLst/>
          </a:prstGeom>
        </p:spPr>
      </p:pic>
      <p:pic>
        <p:nvPicPr>
          <p:cNvPr id="8" name="Picture 7">
            <a:extLst>
              <a:ext uri="{FF2B5EF4-FFF2-40B4-BE49-F238E27FC236}">
                <a16:creationId xmlns:a16="http://schemas.microsoft.com/office/drawing/2014/main" id="{997C1FC3-C068-40E8-B9D0-B0C4DBE4D4F4}"/>
              </a:ext>
            </a:extLst>
          </p:cNvPr>
          <p:cNvPicPr>
            <a:picLocks noChangeAspect="1"/>
          </p:cNvPicPr>
          <p:nvPr/>
        </p:nvPicPr>
        <p:blipFill>
          <a:blip r:embed="rId9"/>
          <a:stretch>
            <a:fillRect/>
          </a:stretch>
        </p:blipFill>
        <p:spPr>
          <a:xfrm>
            <a:off x="41275" y="2573338"/>
            <a:ext cx="7794625" cy="4191000"/>
          </a:xfrm>
          <a:prstGeom prst="rect">
            <a:avLst/>
          </a:prstGeom>
        </p:spPr>
      </p:pic>
    </p:spTree>
    <p:extLst>
      <p:ext uri="{BB962C8B-B14F-4D97-AF65-F5344CB8AC3E}">
        <p14:creationId xmlns:p14="http://schemas.microsoft.com/office/powerpoint/2010/main" val="381485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6E92A-6A94-4588-A991-6C1697EC65C8}"/>
              </a:ext>
            </a:extLst>
          </p:cNvPr>
          <p:cNvSpPr>
            <a:spLocks noGrp="1"/>
          </p:cNvSpPr>
          <p:nvPr>
            <p:ph type="title"/>
          </p:nvPr>
        </p:nvSpPr>
        <p:spPr/>
        <p:txBody>
          <a:bodyPr/>
          <a:lstStyle/>
          <a:p>
            <a:pPr algn="ctr"/>
            <a:r>
              <a:rPr lang="en-US" dirty="0"/>
              <a:t>Just do it, do it, do it…</a:t>
            </a:r>
          </a:p>
        </p:txBody>
      </p:sp>
      <p:pic>
        <p:nvPicPr>
          <p:cNvPr id="5" name="Content Placeholder 4" descr="A picture containing clock&#10;&#10;Description automatically generated">
            <a:extLst>
              <a:ext uri="{FF2B5EF4-FFF2-40B4-BE49-F238E27FC236}">
                <a16:creationId xmlns:a16="http://schemas.microsoft.com/office/drawing/2014/main" id="{515D62BC-08A5-4354-9F80-9FF627CB4265}"/>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3738562" y="2686844"/>
            <a:ext cx="4714875" cy="2628900"/>
          </a:xfrm>
        </p:spPr>
      </p:pic>
      <p:sp>
        <p:nvSpPr>
          <p:cNvPr id="6" name="TextBox 5">
            <a:extLst>
              <a:ext uri="{FF2B5EF4-FFF2-40B4-BE49-F238E27FC236}">
                <a16:creationId xmlns:a16="http://schemas.microsoft.com/office/drawing/2014/main" id="{E2A562B1-39DC-4941-B168-C6EB1AF32BB6}"/>
              </a:ext>
            </a:extLst>
          </p:cNvPr>
          <p:cNvSpPr txBox="1"/>
          <p:nvPr/>
        </p:nvSpPr>
        <p:spPr>
          <a:xfrm>
            <a:off x="3738562" y="5315744"/>
            <a:ext cx="4714875" cy="230832"/>
          </a:xfrm>
          <a:prstGeom prst="rect">
            <a:avLst/>
          </a:prstGeom>
          <a:noFill/>
        </p:spPr>
        <p:txBody>
          <a:bodyPr wrap="square" rtlCol="0">
            <a:spAutoFit/>
          </a:bodyPr>
          <a:lstStyle/>
          <a:p>
            <a:r>
              <a:rPr lang="en-US" sz="900">
                <a:hlinkClick r:id="rId4" tooltip="http://pngimg.com/download/23674"/>
              </a:rPr>
              <a:t>This Photo</a:t>
            </a:r>
            <a:r>
              <a:rPr lang="en-US" sz="900"/>
              <a:t> by Unknown Author is licensed under </a:t>
            </a:r>
            <a:r>
              <a:rPr lang="en-US" sz="900">
                <a:hlinkClick r:id="rId5" tooltip="https://creativecommons.org/licenses/by-nc/3.0/"/>
              </a:rPr>
              <a:t>CC BY-NC</a:t>
            </a:r>
            <a:endParaRPr lang="en-US" sz="900"/>
          </a:p>
        </p:txBody>
      </p:sp>
      <p:sp>
        <p:nvSpPr>
          <p:cNvPr id="7" name="TextBox 6">
            <a:extLst>
              <a:ext uri="{FF2B5EF4-FFF2-40B4-BE49-F238E27FC236}">
                <a16:creationId xmlns:a16="http://schemas.microsoft.com/office/drawing/2014/main" id="{4755D618-6A11-4DA1-B4ED-FC8A8843BFA3}"/>
              </a:ext>
            </a:extLst>
          </p:cNvPr>
          <p:cNvSpPr txBox="1"/>
          <p:nvPr/>
        </p:nvSpPr>
        <p:spPr>
          <a:xfrm>
            <a:off x="576944" y="1736466"/>
            <a:ext cx="3668485" cy="646331"/>
          </a:xfrm>
          <a:prstGeom prst="rect">
            <a:avLst/>
          </a:prstGeom>
          <a:noFill/>
        </p:spPr>
        <p:txBody>
          <a:bodyPr wrap="square" rtlCol="0">
            <a:spAutoFit/>
          </a:bodyPr>
          <a:lstStyle/>
          <a:p>
            <a:r>
              <a:rPr lang="en-US" dirty="0"/>
              <a:t>Winning means rising each time you fall.</a:t>
            </a:r>
          </a:p>
        </p:txBody>
      </p:sp>
      <p:sp>
        <p:nvSpPr>
          <p:cNvPr id="8" name="TextBox 7">
            <a:extLst>
              <a:ext uri="{FF2B5EF4-FFF2-40B4-BE49-F238E27FC236}">
                <a16:creationId xmlns:a16="http://schemas.microsoft.com/office/drawing/2014/main" id="{A32B420C-ED93-4D33-BC55-F343270778E1}"/>
              </a:ext>
            </a:extLst>
          </p:cNvPr>
          <p:cNvSpPr txBox="1"/>
          <p:nvPr/>
        </p:nvSpPr>
        <p:spPr>
          <a:xfrm>
            <a:off x="7652657" y="2059631"/>
            <a:ext cx="3170740" cy="369332"/>
          </a:xfrm>
          <a:prstGeom prst="rect">
            <a:avLst/>
          </a:prstGeom>
          <a:noFill/>
        </p:spPr>
        <p:txBody>
          <a:bodyPr wrap="none" rtlCol="0">
            <a:spAutoFit/>
          </a:bodyPr>
          <a:lstStyle/>
          <a:p>
            <a:r>
              <a:rPr lang="en-US" dirty="0"/>
              <a:t>Be strong in the hard moments!</a:t>
            </a:r>
          </a:p>
        </p:txBody>
      </p:sp>
      <p:sp>
        <p:nvSpPr>
          <p:cNvPr id="9" name="TextBox 8">
            <a:extLst>
              <a:ext uri="{FF2B5EF4-FFF2-40B4-BE49-F238E27FC236}">
                <a16:creationId xmlns:a16="http://schemas.microsoft.com/office/drawing/2014/main" id="{25E2C5BA-25E9-4D17-9C9B-13B525EAC645}"/>
              </a:ext>
            </a:extLst>
          </p:cNvPr>
          <p:cNvSpPr txBox="1"/>
          <p:nvPr/>
        </p:nvSpPr>
        <p:spPr>
          <a:xfrm>
            <a:off x="576944" y="3816628"/>
            <a:ext cx="2585195" cy="369332"/>
          </a:xfrm>
          <a:prstGeom prst="rect">
            <a:avLst/>
          </a:prstGeom>
          <a:noFill/>
        </p:spPr>
        <p:txBody>
          <a:bodyPr wrap="none" rtlCol="0">
            <a:spAutoFit/>
          </a:bodyPr>
          <a:lstStyle/>
          <a:p>
            <a:r>
              <a:rPr lang="en-US" dirty="0"/>
              <a:t>Overcome peer pressure!</a:t>
            </a:r>
          </a:p>
        </p:txBody>
      </p:sp>
      <p:sp>
        <p:nvSpPr>
          <p:cNvPr id="10" name="TextBox 9">
            <a:extLst>
              <a:ext uri="{FF2B5EF4-FFF2-40B4-BE49-F238E27FC236}">
                <a16:creationId xmlns:a16="http://schemas.microsoft.com/office/drawing/2014/main" id="{3CE732D2-4D07-413E-A209-554267AFBA13}"/>
              </a:ext>
            </a:extLst>
          </p:cNvPr>
          <p:cNvSpPr txBox="1"/>
          <p:nvPr/>
        </p:nvSpPr>
        <p:spPr>
          <a:xfrm>
            <a:off x="7097486" y="4688531"/>
            <a:ext cx="4605941" cy="369332"/>
          </a:xfrm>
          <a:prstGeom prst="rect">
            <a:avLst/>
          </a:prstGeom>
          <a:noFill/>
        </p:spPr>
        <p:txBody>
          <a:bodyPr wrap="none" rtlCol="0">
            <a:spAutoFit/>
          </a:bodyPr>
          <a:lstStyle/>
          <a:p>
            <a:r>
              <a:rPr lang="en-US" dirty="0"/>
              <a:t>Embrace the common denominator of success!</a:t>
            </a:r>
          </a:p>
        </p:txBody>
      </p:sp>
      <p:pic>
        <p:nvPicPr>
          <p:cNvPr id="11" name="Picture 10">
            <a:extLst>
              <a:ext uri="{FF2B5EF4-FFF2-40B4-BE49-F238E27FC236}">
                <a16:creationId xmlns:a16="http://schemas.microsoft.com/office/drawing/2014/main" id="{F3764204-597E-4AFB-8A79-4DB309EB5504}"/>
              </a:ext>
            </a:extLst>
          </p:cNvPr>
          <p:cNvPicPr>
            <a:picLocks noChangeAspect="1"/>
          </p:cNvPicPr>
          <p:nvPr/>
        </p:nvPicPr>
        <p:blipFill>
          <a:blip r:embed="rId6"/>
          <a:stretch>
            <a:fillRect/>
          </a:stretch>
        </p:blipFill>
        <p:spPr>
          <a:xfrm>
            <a:off x="10992351" y="5546576"/>
            <a:ext cx="1005927" cy="1012024"/>
          </a:xfrm>
          <a:prstGeom prst="rect">
            <a:avLst/>
          </a:prstGeom>
        </p:spPr>
      </p:pic>
    </p:spTree>
    <p:extLst>
      <p:ext uri="{BB962C8B-B14F-4D97-AF65-F5344CB8AC3E}">
        <p14:creationId xmlns:p14="http://schemas.microsoft.com/office/powerpoint/2010/main" val="202391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7D5CD34-EF2E-4AB5-921A-151050DCB9ED}"/>
              </a:ext>
            </a:extLst>
          </p:cNvPr>
          <p:cNvSpPr>
            <a:spLocks noGrp="1"/>
          </p:cNvSpPr>
          <p:nvPr>
            <p:ph type="title"/>
          </p:nvPr>
        </p:nvSpPr>
        <p:spPr>
          <a:xfrm>
            <a:off x="640079" y="2053641"/>
            <a:ext cx="3669161" cy="2760098"/>
          </a:xfrm>
        </p:spPr>
        <p:txBody>
          <a:bodyPr>
            <a:normAutofit/>
          </a:bodyPr>
          <a:lstStyle/>
          <a:p>
            <a:r>
              <a:rPr lang="en-US" b="1" i="1">
                <a:solidFill>
                  <a:srgbClr val="FFFFFF"/>
                </a:solidFill>
                <a:latin typeface="Century Schoolbook" panose="02040604050505020304" pitchFamily="18" charset="0"/>
              </a:rPr>
              <a:t>Baby Steps…</a:t>
            </a:r>
          </a:p>
        </p:txBody>
      </p:sp>
      <p:sp>
        <p:nvSpPr>
          <p:cNvPr id="3" name="Content Placeholder 2">
            <a:extLst>
              <a:ext uri="{FF2B5EF4-FFF2-40B4-BE49-F238E27FC236}">
                <a16:creationId xmlns:a16="http://schemas.microsoft.com/office/drawing/2014/main" id="{410C50A1-0765-4B42-90F2-695FA2CF2D63}"/>
              </a:ext>
            </a:extLst>
          </p:cNvPr>
          <p:cNvSpPr>
            <a:spLocks noGrp="1"/>
          </p:cNvSpPr>
          <p:nvPr>
            <p:ph idx="1"/>
          </p:nvPr>
        </p:nvSpPr>
        <p:spPr>
          <a:xfrm>
            <a:off x="6090574" y="801866"/>
            <a:ext cx="5306084" cy="5230634"/>
          </a:xfrm>
        </p:spPr>
        <p:txBody>
          <a:bodyPr anchor="ctr">
            <a:normAutofit/>
          </a:bodyPr>
          <a:lstStyle/>
          <a:p>
            <a:r>
              <a:rPr lang="en-US" sz="2200" dirty="0">
                <a:solidFill>
                  <a:srgbClr val="000000"/>
                </a:solidFill>
              </a:rPr>
              <a:t>If you’re not already…Set a goal to use a planner for one month. Stick to your plan. Evaluate its usefulness and continue developing the habit. Highlight your “big rocks” and shrink that procrastination box!</a:t>
            </a:r>
          </a:p>
          <a:p>
            <a:endParaRPr lang="en-US" sz="2200" dirty="0">
              <a:solidFill>
                <a:srgbClr val="000000"/>
              </a:solidFill>
            </a:endParaRPr>
          </a:p>
          <a:p>
            <a:r>
              <a:rPr lang="en-US" sz="2200" dirty="0">
                <a:solidFill>
                  <a:srgbClr val="000000"/>
                </a:solidFill>
              </a:rPr>
              <a:t>Identify your biggest time wasters (Q4) and make a plan for reducing the amount of time spent on them.</a:t>
            </a:r>
          </a:p>
          <a:p>
            <a:endParaRPr lang="en-US" sz="2200" dirty="0">
              <a:solidFill>
                <a:srgbClr val="000000"/>
              </a:solidFill>
            </a:endParaRPr>
          </a:p>
          <a:p>
            <a:r>
              <a:rPr lang="en-US" sz="2200" dirty="0">
                <a:solidFill>
                  <a:srgbClr val="000000"/>
                </a:solidFill>
              </a:rPr>
              <a:t>Find a quote that speaks to you on resisting peer pressure and keep it visible as you did with your mission to remind you to use courage to resist! </a:t>
            </a:r>
          </a:p>
          <a:p>
            <a:endParaRPr lang="en-US" sz="2200" dirty="0">
              <a:solidFill>
                <a:srgbClr val="000000"/>
              </a:solidFill>
            </a:endParaRPr>
          </a:p>
          <a:p>
            <a:endParaRPr lang="en-US" sz="2200" dirty="0">
              <a:solidFill>
                <a:srgbClr val="000000"/>
              </a:solidFill>
            </a:endParaRPr>
          </a:p>
        </p:txBody>
      </p:sp>
      <p:pic>
        <p:nvPicPr>
          <p:cNvPr id="4" name="Picture 3">
            <a:extLst>
              <a:ext uri="{FF2B5EF4-FFF2-40B4-BE49-F238E27FC236}">
                <a16:creationId xmlns:a16="http://schemas.microsoft.com/office/drawing/2014/main" id="{64376737-5ED5-4196-A088-67B4AF810D67}"/>
              </a:ext>
            </a:extLst>
          </p:cNvPr>
          <p:cNvPicPr>
            <a:picLocks noChangeAspect="1"/>
          </p:cNvPicPr>
          <p:nvPr/>
        </p:nvPicPr>
        <p:blipFill>
          <a:blip r:embed="rId3"/>
          <a:stretch>
            <a:fillRect/>
          </a:stretch>
        </p:blipFill>
        <p:spPr>
          <a:xfrm>
            <a:off x="10902157" y="5644417"/>
            <a:ext cx="1005927" cy="1012024"/>
          </a:xfrm>
          <a:prstGeom prst="rect">
            <a:avLst/>
          </a:prstGeom>
        </p:spPr>
      </p:pic>
    </p:spTree>
    <p:extLst>
      <p:ext uri="{BB962C8B-B14F-4D97-AF65-F5344CB8AC3E}">
        <p14:creationId xmlns:p14="http://schemas.microsoft.com/office/powerpoint/2010/main" val="4022761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ingle Corner Rectangle 5"/>
          <p:cNvSpPr/>
          <p:nvPr/>
        </p:nvSpPr>
        <p:spPr>
          <a:xfrm flipH="1">
            <a:off x="1417132" y="1644918"/>
            <a:ext cx="8880414" cy="5097412"/>
          </a:xfrm>
          <a:prstGeom prst="round1Rect">
            <a:avLst/>
          </a:prstGeom>
          <a:solidFill>
            <a:srgbClr val="F78E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459" name="Title 1"/>
          <p:cNvSpPr>
            <a:spLocks noGrp="1"/>
          </p:cNvSpPr>
          <p:nvPr>
            <p:ph type="ctrTitle"/>
          </p:nvPr>
        </p:nvSpPr>
        <p:spPr>
          <a:xfrm>
            <a:off x="2124324" y="231123"/>
            <a:ext cx="8262938" cy="1008791"/>
          </a:xfrm>
        </p:spPr>
        <p:txBody>
          <a:bodyPr>
            <a:normAutofit fontScale="90000"/>
          </a:bodyPr>
          <a:lstStyle/>
          <a:p>
            <a:pPr algn="l" eaLnBrk="1" hangingPunct="1"/>
            <a:r>
              <a:rPr lang="en-US" altLang="en-US" sz="3600" b="1" dirty="0">
                <a:solidFill>
                  <a:srgbClr val="F78E20"/>
                </a:solidFill>
                <a:latin typeface="Arial" panose="020B0604020202020204" pitchFamily="34" charset="0"/>
                <a:cs typeface="Arial" panose="020B0604020202020204" pitchFamily="34" charset="0"/>
              </a:rPr>
              <a:t>Classroom resources: Children’s Lit</a:t>
            </a:r>
            <a:br>
              <a:rPr lang="en-US" altLang="en-US" sz="3600" b="1" dirty="0">
                <a:solidFill>
                  <a:srgbClr val="F78E20"/>
                </a:solidFill>
                <a:latin typeface="Arial" panose="020B0604020202020204" pitchFamily="34" charset="0"/>
                <a:cs typeface="Arial" panose="020B0604020202020204" pitchFamily="34" charset="0"/>
              </a:rPr>
            </a:br>
            <a:r>
              <a:rPr lang="en-US" altLang="en-US" sz="3600" b="1" dirty="0">
                <a:solidFill>
                  <a:srgbClr val="F78E20"/>
                </a:solidFill>
                <a:latin typeface="Arial" panose="020B0604020202020204" pitchFamily="34" charset="0"/>
                <a:cs typeface="Arial" panose="020B0604020202020204" pitchFamily="34" charset="0"/>
              </a:rPr>
              <a:t>Habit 3 – Put First Things First!</a:t>
            </a:r>
          </a:p>
        </p:txBody>
      </p:sp>
      <p:pic>
        <p:nvPicPr>
          <p:cNvPr id="5" name="Picture 4" descr="TEACHING FELLOWS ICON CUT OUT.png"/>
          <p:cNvPicPr>
            <a:picLocks noChangeAspect="1"/>
          </p:cNvPicPr>
          <p:nvPr/>
        </p:nvPicPr>
        <p:blipFill>
          <a:blip r:embed="rId3">
            <a:duotone>
              <a:schemeClr val="bg1"/>
              <a:srgbClr val="FFF1C1"/>
            </a:duotone>
          </a:blip>
          <a:stretch>
            <a:fillRect/>
          </a:stretch>
        </p:blipFill>
        <p:spPr>
          <a:xfrm>
            <a:off x="1894454" y="6054918"/>
            <a:ext cx="459740" cy="457200"/>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23498B0-BBAC-46B1-94FB-A40D1FFCE456}"/>
                  </a:ext>
                </a:extLst>
              </p14:cNvPr>
              <p14:cNvContentPartPr/>
              <p14:nvPr/>
            </p14:nvContentPartPr>
            <p14:xfrm>
              <a:off x="5867797" y="3196346"/>
              <a:ext cx="360" cy="8280"/>
            </p14:xfrm>
          </p:contentPart>
        </mc:Choice>
        <mc:Fallback xmlns="">
          <p:pic>
            <p:nvPicPr>
              <p:cNvPr id="2" name="Ink 1">
                <a:extLst>
                  <a:ext uri="{FF2B5EF4-FFF2-40B4-BE49-F238E27FC236}">
                    <a16:creationId xmlns:a16="http://schemas.microsoft.com/office/drawing/2014/main" id="{023498B0-BBAC-46B1-94FB-A40D1FFCE456}"/>
                  </a:ext>
                </a:extLst>
              </p:cNvPr>
              <p:cNvPicPr/>
              <p:nvPr/>
            </p:nvPicPr>
            <p:blipFill>
              <a:blip r:embed="rId5"/>
              <a:stretch>
                <a:fillRect/>
              </a:stretch>
            </p:blipFill>
            <p:spPr>
              <a:xfrm>
                <a:off x="5814157" y="3088346"/>
                <a:ext cx="10800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F084C837-BFCF-4054-B3EF-295787AAED5B}"/>
                  </a:ext>
                </a:extLst>
              </p14:cNvPr>
              <p14:cNvContentPartPr/>
              <p14:nvPr/>
            </p14:nvContentPartPr>
            <p14:xfrm>
              <a:off x="2822557" y="2583986"/>
              <a:ext cx="16920" cy="8280"/>
            </p14:xfrm>
          </p:contentPart>
        </mc:Choice>
        <mc:Fallback xmlns="">
          <p:pic>
            <p:nvPicPr>
              <p:cNvPr id="4" name="Ink 3">
                <a:extLst>
                  <a:ext uri="{FF2B5EF4-FFF2-40B4-BE49-F238E27FC236}">
                    <a16:creationId xmlns:a16="http://schemas.microsoft.com/office/drawing/2014/main" id="{F084C837-BFCF-4054-B3EF-295787AAED5B}"/>
                  </a:ext>
                </a:extLst>
              </p:cNvPr>
              <p:cNvPicPr/>
              <p:nvPr/>
            </p:nvPicPr>
            <p:blipFill>
              <a:blip r:embed="rId7"/>
              <a:stretch>
                <a:fillRect/>
              </a:stretch>
            </p:blipFill>
            <p:spPr>
              <a:xfrm>
                <a:off x="2768557" y="2475986"/>
                <a:ext cx="124560" cy="223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a:extLst>
                  <a:ext uri="{FF2B5EF4-FFF2-40B4-BE49-F238E27FC236}">
                    <a16:creationId xmlns:a16="http://schemas.microsoft.com/office/drawing/2014/main" id="{4781666B-C508-4B53-AF7C-55C9EFD284E7}"/>
                  </a:ext>
                </a:extLst>
              </p14:cNvPr>
              <p14:cNvContentPartPr/>
              <p14:nvPr/>
            </p14:nvContentPartPr>
            <p14:xfrm>
              <a:off x="2862157" y="2544026"/>
              <a:ext cx="360" cy="360"/>
            </p14:xfrm>
          </p:contentPart>
        </mc:Choice>
        <mc:Fallback xmlns="">
          <p:pic>
            <p:nvPicPr>
              <p:cNvPr id="7" name="Ink 6">
                <a:extLst>
                  <a:ext uri="{FF2B5EF4-FFF2-40B4-BE49-F238E27FC236}">
                    <a16:creationId xmlns:a16="http://schemas.microsoft.com/office/drawing/2014/main" id="{4781666B-C508-4B53-AF7C-55C9EFD284E7}"/>
                  </a:ext>
                </a:extLst>
              </p:cNvPr>
              <p:cNvPicPr/>
              <p:nvPr/>
            </p:nvPicPr>
            <p:blipFill>
              <a:blip r:embed="rId9"/>
              <a:stretch>
                <a:fillRect/>
              </a:stretch>
            </p:blipFill>
            <p:spPr>
              <a:xfrm>
                <a:off x="2808517" y="2436386"/>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916BE838-1D1E-4B2B-9CCB-9C099AED470E}"/>
                  </a:ext>
                </a:extLst>
              </p14:cNvPr>
              <p14:cNvContentPartPr/>
              <p14:nvPr/>
            </p14:nvContentPartPr>
            <p14:xfrm>
              <a:off x="3927757" y="2756786"/>
              <a:ext cx="360" cy="3960"/>
            </p14:xfrm>
          </p:contentPart>
        </mc:Choice>
        <mc:Fallback xmlns="">
          <p:pic>
            <p:nvPicPr>
              <p:cNvPr id="8" name="Ink 7">
                <a:extLst>
                  <a:ext uri="{FF2B5EF4-FFF2-40B4-BE49-F238E27FC236}">
                    <a16:creationId xmlns:a16="http://schemas.microsoft.com/office/drawing/2014/main" id="{916BE838-1D1E-4B2B-9CCB-9C099AED470E}"/>
                  </a:ext>
                </a:extLst>
              </p:cNvPr>
              <p:cNvPicPr/>
              <p:nvPr/>
            </p:nvPicPr>
            <p:blipFill>
              <a:blip r:embed="rId11"/>
              <a:stretch>
                <a:fillRect/>
              </a:stretch>
            </p:blipFill>
            <p:spPr>
              <a:xfrm>
                <a:off x="3873757" y="2649146"/>
                <a:ext cx="10800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D31A47B1-D053-4B82-B122-1978920B459D}"/>
                  </a:ext>
                </a:extLst>
              </p14:cNvPr>
              <p14:cNvContentPartPr/>
              <p14:nvPr/>
            </p14:nvContentPartPr>
            <p14:xfrm>
              <a:off x="3967357" y="2742746"/>
              <a:ext cx="360" cy="3600"/>
            </p14:xfrm>
          </p:contentPart>
        </mc:Choice>
        <mc:Fallback xmlns="">
          <p:pic>
            <p:nvPicPr>
              <p:cNvPr id="9" name="Ink 8">
                <a:extLst>
                  <a:ext uri="{FF2B5EF4-FFF2-40B4-BE49-F238E27FC236}">
                    <a16:creationId xmlns:a16="http://schemas.microsoft.com/office/drawing/2014/main" id="{D31A47B1-D053-4B82-B122-1978920B459D}"/>
                  </a:ext>
                </a:extLst>
              </p:cNvPr>
              <p:cNvPicPr/>
              <p:nvPr/>
            </p:nvPicPr>
            <p:blipFill>
              <a:blip r:embed="rId13"/>
              <a:stretch>
                <a:fillRect/>
              </a:stretch>
            </p:blipFill>
            <p:spPr>
              <a:xfrm>
                <a:off x="3913717" y="2635106"/>
                <a:ext cx="10800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Ink 9">
                <a:extLst>
                  <a:ext uri="{FF2B5EF4-FFF2-40B4-BE49-F238E27FC236}">
                    <a16:creationId xmlns:a16="http://schemas.microsoft.com/office/drawing/2014/main" id="{A4483533-DE2D-488B-A776-69AA33FA0BF2}"/>
                  </a:ext>
                </a:extLst>
              </p14:cNvPr>
              <p14:cNvContentPartPr/>
              <p14:nvPr/>
            </p14:nvContentPartPr>
            <p14:xfrm>
              <a:off x="4277317" y="2202386"/>
              <a:ext cx="360" cy="20880"/>
            </p14:xfrm>
          </p:contentPart>
        </mc:Choice>
        <mc:Fallback xmlns="">
          <p:pic>
            <p:nvPicPr>
              <p:cNvPr id="10" name="Ink 9">
                <a:extLst>
                  <a:ext uri="{FF2B5EF4-FFF2-40B4-BE49-F238E27FC236}">
                    <a16:creationId xmlns:a16="http://schemas.microsoft.com/office/drawing/2014/main" id="{A4483533-DE2D-488B-A776-69AA33FA0BF2}"/>
                  </a:ext>
                </a:extLst>
              </p:cNvPr>
              <p:cNvPicPr/>
              <p:nvPr/>
            </p:nvPicPr>
            <p:blipFill>
              <a:blip r:embed="rId15"/>
              <a:stretch>
                <a:fillRect/>
              </a:stretch>
            </p:blipFill>
            <p:spPr>
              <a:xfrm>
                <a:off x="4223317" y="2094386"/>
                <a:ext cx="10800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Ink 10">
                <a:extLst>
                  <a:ext uri="{FF2B5EF4-FFF2-40B4-BE49-F238E27FC236}">
                    <a16:creationId xmlns:a16="http://schemas.microsoft.com/office/drawing/2014/main" id="{45E173F1-8814-458F-869D-9B6C0F43E5E3}"/>
                  </a:ext>
                </a:extLst>
              </p14:cNvPr>
              <p14:cNvContentPartPr/>
              <p14:nvPr/>
            </p14:nvContentPartPr>
            <p14:xfrm>
              <a:off x="4277317" y="2202386"/>
              <a:ext cx="360" cy="14400"/>
            </p14:xfrm>
          </p:contentPart>
        </mc:Choice>
        <mc:Fallback xmlns="">
          <p:pic>
            <p:nvPicPr>
              <p:cNvPr id="11" name="Ink 10">
                <a:extLst>
                  <a:ext uri="{FF2B5EF4-FFF2-40B4-BE49-F238E27FC236}">
                    <a16:creationId xmlns:a16="http://schemas.microsoft.com/office/drawing/2014/main" id="{45E173F1-8814-458F-869D-9B6C0F43E5E3}"/>
                  </a:ext>
                </a:extLst>
              </p:cNvPr>
              <p:cNvPicPr/>
              <p:nvPr/>
            </p:nvPicPr>
            <p:blipFill>
              <a:blip r:embed="rId17"/>
              <a:stretch>
                <a:fillRect/>
              </a:stretch>
            </p:blipFill>
            <p:spPr>
              <a:xfrm>
                <a:off x="4223317" y="2094386"/>
                <a:ext cx="108000" cy="2300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Ink 11">
                <a:extLst>
                  <a:ext uri="{FF2B5EF4-FFF2-40B4-BE49-F238E27FC236}">
                    <a16:creationId xmlns:a16="http://schemas.microsoft.com/office/drawing/2014/main" id="{1A0F9DAC-EB81-4466-881B-AB037D88C8AC}"/>
                  </a:ext>
                </a:extLst>
              </p14:cNvPr>
              <p14:cNvContentPartPr/>
              <p14:nvPr/>
            </p14:nvContentPartPr>
            <p14:xfrm>
              <a:off x="3839917" y="2742746"/>
              <a:ext cx="360" cy="360"/>
            </p14:xfrm>
          </p:contentPart>
        </mc:Choice>
        <mc:Fallback xmlns="">
          <p:pic>
            <p:nvPicPr>
              <p:cNvPr id="12" name="Ink 11">
                <a:extLst>
                  <a:ext uri="{FF2B5EF4-FFF2-40B4-BE49-F238E27FC236}">
                    <a16:creationId xmlns:a16="http://schemas.microsoft.com/office/drawing/2014/main" id="{1A0F9DAC-EB81-4466-881B-AB037D88C8AC}"/>
                  </a:ext>
                </a:extLst>
              </p:cNvPr>
              <p:cNvPicPr/>
              <p:nvPr/>
            </p:nvPicPr>
            <p:blipFill>
              <a:blip r:embed="rId9"/>
              <a:stretch>
                <a:fillRect/>
              </a:stretch>
            </p:blipFill>
            <p:spPr>
              <a:xfrm>
                <a:off x="3786277" y="2635106"/>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3" name="Ink 12">
                <a:extLst>
                  <a:ext uri="{FF2B5EF4-FFF2-40B4-BE49-F238E27FC236}">
                    <a16:creationId xmlns:a16="http://schemas.microsoft.com/office/drawing/2014/main" id="{D6596D50-B399-4746-9172-8D7B2545F15B}"/>
                  </a:ext>
                </a:extLst>
              </p14:cNvPr>
              <p14:cNvContentPartPr/>
              <p14:nvPr/>
            </p14:nvContentPartPr>
            <p14:xfrm>
              <a:off x="5215837" y="2042906"/>
              <a:ext cx="360" cy="37440"/>
            </p14:xfrm>
          </p:contentPart>
        </mc:Choice>
        <mc:Fallback xmlns="">
          <p:pic>
            <p:nvPicPr>
              <p:cNvPr id="13" name="Ink 12">
                <a:extLst>
                  <a:ext uri="{FF2B5EF4-FFF2-40B4-BE49-F238E27FC236}">
                    <a16:creationId xmlns:a16="http://schemas.microsoft.com/office/drawing/2014/main" id="{D6596D50-B399-4746-9172-8D7B2545F15B}"/>
                  </a:ext>
                </a:extLst>
              </p:cNvPr>
              <p:cNvPicPr/>
              <p:nvPr/>
            </p:nvPicPr>
            <p:blipFill>
              <a:blip r:embed="rId20"/>
              <a:stretch>
                <a:fillRect/>
              </a:stretch>
            </p:blipFill>
            <p:spPr>
              <a:xfrm>
                <a:off x="5161837" y="1935266"/>
                <a:ext cx="108000" cy="25308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1">
            <p14:nvContentPartPr>
              <p14:cNvPr id="14" name="Ink 13">
                <a:extLst>
                  <a:ext uri="{FF2B5EF4-FFF2-40B4-BE49-F238E27FC236}">
                    <a16:creationId xmlns:a16="http://schemas.microsoft.com/office/drawing/2014/main" id="{DF50D532-55C9-4EB0-9FDD-0FCDE46A5F37}"/>
                  </a:ext>
                </a:extLst>
              </p14:cNvPr>
              <p14:cNvContentPartPr/>
              <p14:nvPr/>
            </p14:nvContentPartPr>
            <p14:xfrm>
              <a:off x="6011077" y="3717078"/>
              <a:ext cx="62280" cy="13680"/>
            </p14:xfrm>
          </p:contentPart>
        </mc:Choice>
        <mc:Fallback xmlns="">
          <p:pic>
            <p:nvPicPr>
              <p:cNvPr id="14" name="Ink 13">
                <a:extLst>
                  <a:ext uri="{FF2B5EF4-FFF2-40B4-BE49-F238E27FC236}">
                    <a16:creationId xmlns:a16="http://schemas.microsoft.com/office/drawing/2014/main" id="{DF50D532-55C9-4EB0-9FDD-0FCDE46A5F37}"/>
                  </a:ext>
                </a:extLst>
              </p:cNvPr>
              <p:cNvPicPr/>
              <p:nvPr/>
            </p:nvPicPr>
            <p:blipFill>
              <a:blip r:embed="rId22"/>
              <a:stretch>
                <a:fillRect/>
              </a:stretch>
            </p:blipFill>
            <p:spPr>
              <a:xfrm>
                <a:off x="5993077" y="3609438"/>
                <a:ext cx="97920" cy="2293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3">
            <p14:nvContentPartPr>
              <p14:cNvPr id="15" name="Ink 14">
                <a:extLst>
                  <a:ext uri="{FF2B5EF4-FFF2-40B4-BE49-F238E27FC236}">
                    <a16:creationId xmlns:a16="http://schemas.microsoft.com/office/drawing/2014/main" id="{A2EF9C51-9E14-4C5D-87D7-BBA447A1668C}"/>
                  </a:ext>
                </a:extLst>
              </p14:cNvPr>
              <p14:cNvContentPartPr/>
              <p14:nvPr/>
            </p14:nvContentPartPr>
            <p14:xfrm>
              <a:off x="4841797" y="1995198"/>
              <a:ext cx="33120" cy="27720"/>
            </p14:xfrm>
          </p:contentPart>
        </mc:Choice>
        <mc:Fallback xmlns="">
          <p:pic>
            <p:nvPicPr>
              <p:cNvPr id="15" name="Ink 14">
                <a:extLst>
                  <a:ext uri="{FF2B5EF4-FFF2-40B4-BE49-F238E27FC236}">
                    <a16:creationId xmlns:a16="http://schemas.microsoft.com/office/drawing/2014/main" id="{A2EF9C51-9E14-4C5D-87D7-BBA447A1668C}"/>
                  </a:ext>
                </a:extLst>
              </p:cNvPr>
              <p:cNvPicPr/>
              <p:nvPr/>
            </p:nvPicPr>
            <p:blipFill>
              <a:blip r:embed="rId24"/>
              <a:stretch>
                <a:fillRect/>
              </a:stretch>
            </p:blipFill>
            <p:spPr>
              <a:xfrm>
                <a:off x="4824157" y="1887558"/>
                <a:ext cx="68760" cy="2433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5">
            <p14:nvContentPartPr>
              <p14:cNvPr id="16" name="Ink 15">
                <a:extLst>
                  <a:ext uri="{FF2B5EF4-FFF2-40B4-BE49-F238E27FC236}">
                    <a16:creationId xmlns:a16="http://schemas.microsoft.com/office/drawing/2014/main" id="{BF19D0BF-86D7-42B2-A895-E0B4F8D2A6D5}"/>
                  </a:ext>
                </a:extLst>
              </p14:cNvPr>
              <p14:cNvContentPartPr/>
              <p14:nvPr/>
            </p14:nvContentPartPr>
            <p14:xfrm>
              <a:off x="3709957" y="2194278"/>
              <a:ext cx="3600" cy="360"/>
            </p14:xfrm>
          </p:contentPart>
        </mc:Choice>
        <mc:Fallback xmlns="">
          <p:pic>
            <p:nvPicPr>
              <p:cNvPr id="16" name="Ink 15">
                <a:extLst>
                  <a:ext uri="{FF2B5EF4-FFF2-40B4-BE49-F238E27FC236}">
                    <a16:creationId xmlns:a16="http://schemas.microsoft.com/office/drawing/2014/main" id="{BF19D0BF-86D7-42B2-A895-E0B4F8D2A6D5}"/>
                  </a:ext>
                </a:extLst>
              </p:cNvPr>
              <p:cNvPicPr/>
              <p:nvPr/>
            </p:nvPicPr>
            <p:blipFill>
              <a:blip r:embed="rId26"/>
              <a:stretch>
                <a:fillRect/>
              </a:stretch>
            </p:blipFill>
            <p:spPr>
              <a:xfrm>
                <a:off x="3691957" y="2086638"/>
                <a:ext cx="39240" cy="216000"/>
              </a:xfrm>
              <a:prstGeom prst="rect">
                <a:avLst/>
              </a:prstGeom>
            </p:spPr>
          </p:pic>
        </mc:Fallback>
      </mc:AlternateContent>
      <p:grpSp>
        <p:nvGrpSpPr>
          <p:cNvPr id="20" name="Group 19">
            <a:extLst>
              <a:ext uri="{FF2B5EF4-FFF2-40B4-BE49-F238E27FC236}">
                <a16:creationId xmlns:a16="http://schemas.microsoft.com/office/drawing/2014/main" id="{86E77150-8432-401F-8A3F-8D5DAE27BF69}"/>
              </a:ext>
            </a:extLst>
          </p:cNvPr>
          <p:cNvGrpSpPr/>
          <p:nvPr/>
        </p:nvGrpSpPr>
        <p:grpSpPr>
          <a:xfrm>
            <a:off x="4746397" y="1303638"/>
            <a:ext cx="40320" cy="71640"/>
            <a:chOff x="4746397" y="1303638"/>
            <a:chExt cx="40320" cy="71640"/>
          </a:xfrm>
        </p:grpSpPr>
        <mc:AlternateContent xmlns:mc="http://schemas.openxmlformats.org/markup-compatibility/2006" xmlns:p14="http://schemas.microsoft.com/office/powerpoint/2010/main" xmlns:aink="http://schemas.microsoft.com/office/drawing/2016/ink">
          <mc:Choice Requires="p14 aink">
            <p:contentPart p14:bwMode="auto" r:id="rId27">
              <p14:nvContentPartPr>
                <p14:cNvPr id="17" name="Ink 16">
                  <a:extLst>
                    <a:ext uri="{FF2B5EF4-FFF2-40B4-BE49-F238E27FC236}">
                      <a16:creationId xmlns:a16="http://schemas.microsoft.com/office/drawing/2014/main" id="{C78F97CD-8B69-4207-9F02-AAAEA5C43036}"/>
                    </a:ext>
                  </a:extLst>
                </p14:cNvPr>
                <p14:cNvContentPartPr/>
                <p14:nvPr/>
              </p14:nvContentPartPr>
              <p14:xfrm>
                <a:off x="4746397" y="1366998"/>
                <a:ext cx="360" cy="8280"/>
              </p14:xfrm>
            </p:contentPart>
          </mc:Choice>
          <mc:Fallback xmlns="">
            <p:pic>
              <p:nvPicPr>
                <p:cNvPr id="17" name="Ink 16">
                  <a:extLst>
                    <a:ext uri="{FF2B5EF4-FFF2-40B4-BE49-F238E27FC236}">
                      <a16:creationId xmlns:a16="http://schemas.microsoft.com/office/drawing/2014/main" id="{C78F97CD-8B69-4207-9F02-AAAEA5C43036}"/>
                    </a:ext>
                  </a:extLst>
                </p:cNvPr>
                <p:cNvPicPr/>
                <p:nvPr/>
              </p:nvPicPr>
              <p:blipFill>
                <a:blip r:embed="rId28"/>
                <a:stretch>
                  <a:fillRect/>
                </a:stretch>
              </p:blipFill>
              <p:spPr>
                <a:xfrm>
                  <a:off x="4728757" y="1259358"/>
                  <a:ext cx="36000" cy="22392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29">
              <p14:nvContentPartPr>
                <p14:cNvPr id="18" name="Ink 17">
                  <a:extLst>
                    <a:ext uri="{FF2B5EF4-FFF2-40B4-BE49-F238E27FC236}">
                      <a16:creationId xmlns:a16="http://schemas.microsoft.com/office/drawing/2014/main" id="{B6FC77F7-069A-4D02-9BA6-B809C18E6EF7}"/>
                    </a:ext>
                  </a:extLst>
                </p14:cNvPr>
                <p14:cNvContentPartPr/>
                <p14:nvPr/>
              </p14:nvContentPartPr>
              <p14:xfrm>
                <a:off x="4786357" y="1303638"/>
                <a:ext cx="360" cy="360"/>
              </p14:xfrm>
            </p:contentPart>
          </mc:Choice>
          <mc:Fallback xmlns="">
            <p:pic>
              <p:nvPicPr>
                <p:cNvPr id="18" name="Ink 17">
                  <a:extLst>
                    <a:ext uri="{FF2B5EF4-FFF2-40B4-BE49-F238E27FC236}">
                      <a16:creationId xmlns:a16="http://schemas.microsoft.com/office/drawing/2014/main" id="{B6FC77F7-069A-4D02-9BA6-B809C18E6EF7}"/>
                    </a:ext>
                  </a:extLst>
                </p:cNvPr>
                <p:cNvPicPr/>
                <p:nvPr/>
              </p:nvPicPr>
              <p:blipFill>
                <a:blip r:embed="rId30"/>
                <a:stretch>
                  <a:fillRect/>
                </a:stretch>
              </p:blipFill>
              <p:spPr>
                <a:xfrm>
                  <a:off x="4768357" y="1195998"/>
                  <a:ext cx="36000" cy="216000"/>
                </a:xfrm>
                <a:prstGeom prst="rect">
                  <a:avLst/>
                </a:prstGeom>
              </p:spPr>
            </p:pic>
          </mc:Fallback>
        </mc:AlternateContent>
      </p:grpSp>
      <mc:AlternateContent xmlns:mc="http://schemas.openxmlformats.org/markup-compatibility/2006" xmlns:p14="http://schemas.microsoft.com/office/powerpoint/2010/main" xmlns:aink="http://schemas.microsoft.com/office/drawing/2016/ink">
        <mc:Choice Requires="p14 aink">
          <p:contentPart p14:bwMode="auto" r:id="rId31">
            <p14:nvContentPartPr>
              <p14:cNvPr id="19" name="Ink 18">
                <a:extLst>
                  <a:ext uri="{FF2B5EF4-FFF2-40B4-BE49-F238E27FC236}">
                    <a16:creationId xmlns:a16="http://schemas.microsoft.com/office/drawing/2014/main" id="{03C553C2-DDDA-4D30-9C01-C55EBF34AB34}"/>
                  </a:ext>
                </a:extLst>
              </p14:cNvPr>
              <p14:cNvContentPartPr/>
              <p14:nvPr/>
            </p14:nvContentPartPr>
            <p14:xfrm>
              <a:off x="5152117" y="1820598"/>
              <a:ext cx="3600" cy="360"/>
            </p14:xfrm>
          </p:contentPart>
        </mc:Choice>
        <mc:Fallback xmlns="">
          <p:pic>
            <p:nvPicPr>
              <p:cNvPr id="19" name="Ink 18">
                <a:extLst>
                  <a:ext uri="{FF2B5EF4-FFF2-40B4-BE49-F238E27FC236}">
                    <a16:creationId xmlns:a16="http://schemas.microsoft.com/office/drawing/2014/main" id="{03C553C2-DDDA-4D30-9C01-C55EBF34AB34}"/>
                  </a:ext>
                </a:extLst>
              </p:cNvPr>
              <p:cNvPicPr/>
              <p:nvPr/>
            </p:nvPicPr>
            <p:blipFill>
              <a:blip r:embed="rId32"/>
              <a:stretch>
                <a:fillRect/>
              </a:stretch>
            </p:blipFill>
            <p:spPr>
              <a:xfrm>
                <a:off x="5134477" y="1712958"/>
                <a:ext cx="3924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3">
            <p14:nvContentPartPr>
              <p14:cNvPr id="21" name="Ink 20">
                <a:extLst>
                  <a:ext uri="{FF2B5EF4-FFF2-40B4-BE49-F238E27FC236}">
                    <a16:creationId xmlns:a16="http://schemas.microsoft.com/office/drawing/2014/main" id="{14DE25AE-ED32-47EA-9B66-9932F589C272}"/>
                  </a:ext>
                </a:extLst>
              </p14:cNvPr>
              <p14:cNvContentPartPr/>
              <p14:nvPr/>
            </p14:nvContentPartPr>
            <p14:xfrm>
              <a:off x="5004157" y="3182478"/>
              <a:ext cx="5040" cy="21960"/>
            </p14:xfrm>
          </p:contentPart>
        </mc:Choice>
        <mc:Fallback xmlns="">
          <p:pic>
            <p:nvPicPr>
              <p:cNvPr id="21" name="Ink 20">
                <a:extLst>
                  <a:ext uri="{FF2B5EF4-FFF2-40B4-BE49-F238E27FC236}">
                    <a16:creationId xmlns:a16="http://schemas.microsoft.com/office/drawing/2014/main" id="{14DE25AE-ED32-47EA-9B66-9932F589C272}"/>
                  </a:ext>
                </a:extLst>
              </p:cNvPr>
              <p:cNvPicPr/>
              <p:nvPr/>
            </p:nvPicPr>
            <p:blipFill>
              <a:blip r:embed="rId34"/>
              <a:stretch>
                <a:fillRect/>
              </a:stretch>
            </p:blipFill>
            <p:spPr>
              <a:xfrm>
                <a:off x="4986517" y="3074838"/>
                <a:ext cx="40680" cy="2376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5">
            <p14:nvContentPartPr>
              <p14:cNvPr id="22" name="Ink 21">
                <a:extLst>
                  <a:ext uri="{FF2B5EF4-FFF2-40B4-BE49-F238E27FC236}">
                    <a16:creationId xmlns:a16="http://schemas.microsoft.com/office/drawing/2014/main" id="{CDB155E1-26EE-40A1-8AB1-B5EE2A0EC013}"/>
                  </a:ext>
                </a:extLst>
              </p14:cNvPr>
              <p14:cNvContentPartPr/>
              <p14:nvPr/>
            </p14:nvContentPartPr>
            <p14:xfrm>
              <a:off x="1653277" y="6041238"/>
              <a:ext cx="5400" cy="9720"/>
            </p14:xfrm>
          </p:contentPart>
        </mc:Choice>
        <mc:Fallback xmlns="">
          <p:pic>
            <p:nvPicPr>
              <p:cNvPr id="22" name="Ink 21">
                <a:extLst>
                  <a:ext uri="{FF2B5EF4-FFF2-40B4-BE49-F238E27FC236}">
                    <a16:creationId xmlns:a16="http://schemas.microsoft.com/office/drawing/2014/main" id="{CDB155E1-26EE-40A1-8AB1-B5EE2A0EC013}"/>
                  </a:ext>
                </a:extLst>
              </p:cNvPr>
              <p:cNvPicPr/>
              <p:nvPr/>
            </p:nvPicPr>
            <p:blipFill>
              <a:blip r:embed="rId36"/>
              <a:stretch>
                <a:fillRect/>
              </a:stretch>
            </p:blipFill>
            <p:spPr>
              <a:xfrm>
                <a:off x="1635637" y="5933238"/>
                <a:ext cx="41040" cy="22536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7">
            <p14:nvContentPartPr>
              <p14:cNvPr id="23" name="Ink 22">
                <a:extLst>
                  <a:ext uri="{FF2B5EF4-FFF2-40B4-BE49-F238E27FC236}">
                    <a16:creationId xmlns:a16="http://schemas.microsoft.com/office/drawing/2014/main" id="{D0F46D13-79EE-499E-BA49-50929507FC59}"/>
                  </a:ext>
                </a:extLst>
              </p14:cNvPr>
              <p14:cNvContentPartPr/>
              <p14:nvPr/>
            </p14:nvContentPartPr>
            <p14:xfrm>
              <a:off x="1804837" y="5897238"/>
              <a:ext cx="360" cy="66600"/>
            </p14:xfrm>
          </p:contentPart>
        </mc:Choice>
        <mc:Fallback xmlns="">
          <p:pic>
            <p:nvPicPr>
              <p:cNvPr id="23" name="Ink 22">
                <a:extLst>
                  <a:ext uri="{FF2B5EF4-FFF2-40B4-BE49-F238E27FC236}">
                    <a16:creationId xmlns:a16="http://schemas.microsoft.com/office/drawing/2014/main" id="{D0F46D13-79EE-499E-BA49-50929507FC59}"/>
                  </a:ext>
                </a:extLst>
              </p:cNvPr>
              <p:cNvPicPr/>
              <p:nvPr/>
            </p:nvPicPr>
            <p:blipFill>
              <a:blip r:embed="rId38"/>
              <a:stretch>
                <a:fillRect/>
              </a:stretch>
            </p:blipFill>
            <p:spPr>
              <a:xfrm>
                <a:off x="1786837" y="5789238"/>
                <a:ext cx="36000" cy="28224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39">
            <p14:nvContentPartPr>
              <p14:cNvPr id="24" name="Ink 23">
                <a:extLst>
                  <a:ext uri="{FF2B5EF4-FFF2-40B4-BE49-F238E27FC236}">
                    <a16:creationId xmlns:a16="http://schemas.microsoft.com/office/drawing/2014/main" id="{FE8047F8-2A2D-4E82-A880-BA6340BFE335}"/>
                  </a:ext>
                </a:extLst>
              </p14:cNvPr>
              <p14:cNvContentPartPr/>
              <p14:nvPr/>
            </p14:nvContentPartPr>
            <p14:xfrm>
              <a:off x="2154397" y="3553998"/>
              <a:ext cx="3600" cy="360"/>
            </p14:xfrm>
          </p:contentPart>
        </mc:Choice>
        <mc:Fallback xmlns="">
          <p:pic>
            <p:nvPicPr>
              <p:cNvPr id="24" name="Ink 23">
                <a:extLst>
                  <a:ext uri="{FF2B5EF4-FFF2-40B4-BE49-F238E27FC236}">
                    <a16:creationId xmlns:a16="http://schemas.microsoft.com/office/drawing/2014/main" id="{FE8047F8-2A2D-4E82-A880-BA6340BFE335}"/>
                  </a:ext>
                </a:extLst>
              </p:cNvPr>
              <p:cNvPicPr/>
              <p:nvPr/>
            </p:nvPicPr>
            <p:blipFill>
              <a:blip r:embed="rId40"/>
              <a:stretch>
                <a:fillRect/>
              </a:stretch>
            </p:blipFill>
            <p:spPr>
              <a:xfrm>
                <a:off x="2136757" y="3445998"/>
                <a:ext cx="39240" cy="216000"/>
              </a:xfrm>
              <a:prstGeom prst="rect">
                <a:avLst/>
              </a:prstGeom>
            </p:spPr>
          </p:pic>
        </mc:Fallback>
      </mc:AlternateContent>
      <mc:AlternateContent xmlns:mc="http://schemas.openxmlformats.org/markup-compatibility/2006" xmlns:p14="http://schemas.microsoft.com/office/powerpoint/2010/main" xmlns:aink="http://schemas.microsoft.com/office/drawing/2016/ink">
        <mc:Choice Requires="p14 aink">
          <p:contentPart p14:bwMode="auto" r:id="rId41">
            <p14:nvContentPartPr>
              <p14:cNvPr id="25" name="Ink 24">
                <a:extLst>
                  <a:ext uri="{FF2B5EF4-FFF2-40B4-BE49-F238E27FC236}">
                    <a16:creationId xmlns:a16="http://schemas.microsoft.com/office/drawing/2014/main" id="{056C0A23-2A4B-46BC-B283-9F5D5120706F}"/>
                  </a:ext>
                </a:extLst>
              </p14:cNvPr>
              <p14:cNvContentPartPr/>
              <p14:nvPr/>
            </p14:nvContentPartPr>
            <p14:xfrm>
              <a:off x="1637437" y="3604038"/>
              <a:ext cx="360" cy="53640"/>
            </p14:xfrm>
          </p:contentPart>
        </mc:Choice>
        <mc:Fallback xmlns="">
          <p:pic>
            <p:nvPicPr>
              <p:cNvPr id="25" name="Ink 24">
                <a:extLst>
                  <a:ext uri="{FF2B5EF4-FFF2-40B4-BE49-F238E27FC236}">
                    <a16:creationId xmlns:a16="http://schemas.microsoft.com/office/drawing/2014/main" id="{056C0A23-2A4B-46BC-B283-9F5D5120706F}"/>
                  </a:ext>
                </a:extLst>
              </p:cNvPr>
              <p:cNvPicPr/>
              <p:nvPr/>
            </p:nvPicPr>
            <p:blipFill>
              <a:blip r:embed="rId42"/>
              <a:stretch>
                <a:fillRect/>
              </a:stretch>
            </p:blipFill>
            <p:spPr>
              <a:xfrm>
                <a:off x="1619797" y="3496398"/>
                <a:ext cx="36000" cy="269280"/>
              </a:xfrm>
              <a:prstGeom prst="rect">
                <a:avLst/>
              </a:prstGeom>
            </p:spPr>
          </p:pic>
        </mc:Fallback>
      </mc:AlternateContent>
      <p:sp>
        <p:nvSpPr>
          <p:cNvPr id="28" name="Rectangle 27">
            <a:extLst>
              <a:ext uri="{FF2B5EF4-FFF2-40B4-BE49-F238E27FC236}">
                <a16:creationId xmlns:a16="http://schemas.microsoft.com/office/drawing/2014/main" id="{6577174F-AF7A-48F0-AE67-954CA302F7BF}"/>
              </a:ext>
            </a:extLst>
          </p:cNvPr>
          <p:cNvSpPr/>
          <p:nvPr/>
        </p:nvSpPr>
        <p:spPr>
          <a:xfrm>
            <a:off x="3003371" y="2378426"/>
            <a:ext cx="6096000" cy="4278094"/>
          </a:xfrm>
          <a:prstGeom prst="rect">
            <a:avLst/>
          </a:prstGeom>
        </p:spPr>
        <p:txBody>
          <a:bodyPr>
            <a:spAutoFit/>
          </a:bodyPr>
          <a:lstStyle/>
          <a:p>
            <a:r>
              <a:rPr lang="en-US" sz="2400" dirty="0"/>
              <a:t>Froggy Gets Dressed by Jonathan London</a:t>
            </a:r>
          </a:p>
          <a:p>
            <a:r>
              <a:rPr lang="en-US" sz="2400" dirty="0"/>
              <a:t>The Little Red Hen by Paul </a:t>
            </a:r>
            <a:r>
              <a:rPr lang="en-US" sz="2400" dirty="0" err="1"/>
              <a:t>Galdone</a:t>
            </a:r>
            <a:endParaRPr lang="en-US" sz="2400" dirty="0"/>
          </a:p>
          <a:p>
            <a:r>
              <a:rPr lang="en-US" sz="2400" dirty="0"/>
              <a:t>The Very Hungry Caterpillar by Eric Carle</a:t>
            </a:r>
          </a:p>
          <a:p>
            <a:r>
              <a:rPr lang="en-US" sz="2400" dirty="0"/>
              <a:t>Alejandro’s Gift by Richard E. Albert</a:t>
            </a:r>
          </a:p>
          <a:p>
            <a:r>
              <a:rPr lang="en-US" sz="2400" dirty="0"/>
              <a:t>Jamaica’s Find by Juanita </a:t>
            </a:r>
            <a:r>
              <a:rPr lang="en-US" sz="2400" dirty="0" err="1"/>
              <a:t>Havill</a:t>
            </a:r>
            <a:endParaRPr lang="en-US" sz="2400" dirty="0"/>
          </a:p>
          <a:p>
            <a:r>
              <a:rPr lang="en-US" sz="2400" dirty="0"/>
              <a:t>Justin and the Best Biscuits in the World by Mildred Pitts Walter</a:t>
            </a:r>
          </a:p>
          <a:p>
            <a:r>
              <a:rPr lang="en-US" sz="2400" dirty="0"/>
              <a:t>Esperanza Rising by Pam Munoz Ryan (chapter book)</a:t>
            </a:r>
          </a:p>
          <a:p>
            <a:endParaRPr lang="en-US" sz="2400" dirty="0"/>
          </a:p>
          <a:p>
            <a:r>
              <a:rPr lang="en-US" sz="1600" dirty="0">
                <a:solidFill>
                  <a:srgbClr val="555555"/>
                </a:solidFill>
                <a:latin typeface="Montserrat"/>
              </a:rPr>
              <a:t>Retrieved from: </a:t>
            </a:r>
            <a:r>
              <a:rPr lang="en-US" sz="1600" dirty="0">
                <a:hlinkClick r:id="rId43"/>
              </a:rPr>
              <a:t>https://librarylearners.com/leader-library-book-list/</a:t>
            </a:r>
            <a:endParaRPr lang="en-US" sz="1600" dirty="0">
              <a:solidFill>
                <a:srgbClr val="555555"/>
              </a:solidFill>
              <a:latin typeface="Montserrat"/>
            </a:endParaRPr>
          </a:p>
          <a:p>
            <a:endParaRPr lang="en-US" sz="1600" dirty="0"/>
          </a:p>
        </p:txBody>
      </p:sp>
      <p:pic>
        <p:nvPicPr>
          <p:cNvPr id="3" name="Picture 2">
            <a:extLst>
              <a:ext uri="{FF2B5EF4-FFF2-40B4-BE49-F238E27FC236}">
                <a16:creationId xmlns:a16="http://schemas.microsoft.com/office/drawing/2014/main" id="{24C50A6C-FD26-404A-B69B-9D8EE700C961}"/>
              </a:ext>
            </a:extLst>
          </p:cNvPr>
          <p:cNvPicPr>
            <a:picLocks noChangeAspect="1"/>
          </p:cNvPicPr>
          <p:nvPr/>
        </p:nvPicPr>
        <p:blipFill>
          <a:blip r:embed="rId44"/>
          <a:stretch>
            <a:fillRect/>
          </a:stretch>
        </p:blipFill>
        <p:spPr>
          <a:xfrm>
            <a:off x="10963369" y="5586888"/>
            <a:ext cx="1064702" cy="1069632"/>
          </a:xfrm>
          <a:prstGeom prst="rect">
            <a:avLst/>
          </a:prstGeom>
        </p:spPr>
      </p:pic>
    </p:spTree>
    <p:extLst>
      <p:ext uri="{BB962C8B-B14F-4D97-AF65-F5344CB8AC3E}">
        <p14:creationId xmlns:p14="http://schemas.microsoft.com/office/powerpoint/2010/main" val="2118033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ingle Corner Rectangle 5"/>
          <p:cNvSpPr/>
          <p:nvPr/>
        </p:nvSpPr>
        <p:spPr>
          <a:xfrm flipH="1">
            <a:off x="621909" y="1280160"/>
            <a:ext cx="9144000" cy="5438692"/>
          </a:xfrm>
          <a:prstGeom prst="round1Rect">
            <a:avLst/>
          </a:prstGeom>
          <a:solidFill>
            <a:srgbClr val="F78E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459" name="Title 1"/>
          <p:cNvSpPr>
            <a:spLocks noGrp="1"/>
          </p:cNvSpPr>
          <p:nvPr>
            <p:ph type="ctrTitle"/>
          </p:nvPr>
        </p:nvSpPr>
        <p:spPr>
          <a:xfrm>
            <a:off x="1502971" y="164548"/>
            <a:ext cx="8262938" cy="1008791"/>
          </a:xfrm>
        </p:spPr>
        <p:txBody>
          <a:bodyPr>
            <a:normAutofit/>
          </a:bodyPr>
          <a:lstStyle/>
          <a:p>
            <a:pPr algn="l" eaLnBrk="1" hangingPunct="1"/>
            <a:r>
              <a:rPr lang="en-US" altLang="en-US" sz="3600" b="1" dirty="0">
                <a:solidFill>
                  <a:srgbClr val="F78E20"/>
                </a:solidFill>
                <a:latin typeface="Arial" panose="020B0604020202020204" pitchFamily="34" charset="0"/>
                <a:cs typeface="Arial" panose="020B0604020202020204" pitchFamily="34" charset="0"/>
              </a:rPr>
              <a:t>Habit 3 – Put First Things First!</a:t>
            </a:r>
          </a:p>
        </p:txBody>
      </p:sp>
      <p:sp>
        <p:nvSpPr>
          <p:cNvPr id="3" name="Subtitle 2"/>
          <p:cNvSpPr>
            <a:spLocks noGrp="1"/>
          </p:cNvSpPr>
          <p:nvPr>
            <p:ph type="subTitle" idx="1"/>
          </p:nvPr>
        </p:nvSpPr>
        <p:spPr>
          <a:xfrm>
            <a:off x="1782151" y="1734407"/>
            <a:ext cx="7171349" cy="4320511"/>
          </a:xfrm>
        </p:spPr>
        <p:txBody>
          <a:bodyPr>
            <a:normAutofit fontScale="32500" lnSpcReduction="20000"/>
          </a:bodyPr>
          <a:lstStyle/>
          <a:p>
            <a:endParaRPr lang="en-US" sz="9600" dirty="0">
              <a:solidFill>
                <a:schemeClr val="bg1"/>
              </a:solidFill>
            </a:endParaRPr>
          </a:p>
          <a:p>
            <a:r>
              <a:rPr lang="en-US" sz="9600" dirty="0">
                <a:solidFill>
                  <a:schemeClr val="bg1"/>
                </a:solidFill>
              </a:rPr>
              <a:t>Define the habit – What does it mean to put first things first?</a:t>
            </a:r>
          </a:p>
          <a:p>
            <a:endParaRPr lang="en-US" sz="9600" dirty="0">
              <a:solidFill>
                <a:schemeClr val="bg1"/>
              </a:solidFill>
            </a:endParaRPr>
          </a:p>
          <a:p>
            <a:pPr lvl="0" algn="l">
              <a:lnSpc>
                <a:spcPct val="100000"/>
              </a:lnSpc>
              <a:spcBef>
                <a:spcPts val="0"/>
              </a:spcBef>
              <a:defRPr/>
            </a:pPr>
            <a:r>
              <a:rPr lang="en-US" sz="9600" dirty="0">
                <a:latin typeface="Arial" charset="0"/>
              </a:rPr>
              <a:t>Habit 3: Put First Things First® I spend my time on things that are most important. This means I say no to things I know I should not do. I set priorities, make a schedule, and follow my plan. I am disciplined and organized. </a:t>
            </a:r>
          </a:p>
          <a:p>
            <a:pPr algn="l" eaLnBrk="1" hangingPunct="1">
              <a:buClr>
                <a:schemeClr val="bg1"/>
              </a:buClr>
              <a:buFont typeface="Arial" panose="020B0604020202020204" pitchFamily="34" charset="0"/>
              <a:buChar char="•"/>
            </a:pPr>
            <a:endParaRPr lang="en-US" altLang="en-US" sz="11200" dirty="0">
              <a:solidFill>
                <a:schemeClr val="bg1"/>
              </a:solidFill>
              <a:latin typeface="Helvetica Neue" charset="0"/>
            </a:endParaRPr>
          </a:p>
          <a:p>
            <a:pPr eaLnBrk="1" hangingPunct="1"/>
            <a:endParaRPr lang="en-US" altLang="en-US" sz="11200" dirty="0">
              <a:solidFill>
                <a:schemeClr val="bg1"/>
              </a:solidFill>
              <a:latin typeface="Helvetica Neue" charset="0"/>
            </a:endParaRPr>
          </a:p>
          <a:p>
            <a:pPr eaLnBrk="1" hangingPunct="1"/>
            <a:endParaRPr lang="en-US" altLang="en-US" dirty="0">
              <a:solidFill>
                <a:srgbClr val="898989"/>
              </a:solidFill>
              <a:latin typeface="Helvetica Neue Light" pitchFamily="-109" charset="0"/>
            </a:endParaRPr>
          </a:p>
        </p:txBody>
      </p:sp>
      <p:pic>
        <p:nvPicPr>
          <p:cNvPr id="5" name="Picture 4" descr="TEACHING FELLOWS ICON CUT OUT.png"/>
          <p:cNvPicPr>
            <a:picLocks noChangeAspect="1"/>
          </p:cNvPicPr>
          <p:nvPr/>
        </p:nvPicPr>
        <p:blipFill>
          <a:blip r:embed="rId3">
            <a:duotone>
              <a:schemeClr val="bg1"/>
              <a:srgbClr val="FFF1C1"/>
            </a:duotone>
          </a:blip>
          <a:stretch>
            <a:fillRect/>
          </a:stretch>
        </p:blipFill>
        <p:spPr>
          <a:xfrm>
            <a:off x="1894454" y="6054918"/>
            <a:ext cx="459740" cy="457200"/>
          </a:xfrm>
          <a:prstGeom prst="rect">
            <a:avLst/>
          </a:prstGeom>
        </p:spPr>
      </p:pic>
      <p:pic>
        <p:nvPicPr>
          <p:cNvPr id="2" name="Picture 1">
            <a:extLst>
              <a:ext uri="{FF2B5EF4-FFF2-40B4-BE49-F238E27FC236}">
                <a16:creationId xmlns:a16="http://schemas.microsoft.com/office/drawing/2014/main" id="{986DEE04-155C-47D4-81EE-403483D520BA}"/>
              </a:ext>
            </a:extLst>
          </p:cNvPr>
          <p:cNvPicPr>
            <a:picLocks noChangeAspect="1"/>
          </p:cNvPicPr>
          <p:nvPr/>
        </p:nvPicPr>
        <p:blipFill>
          <a:blip r:embed="rId4"/>
          <a:stretch>
            <a:fillRect/>
          </a:stretch>
        </p:blipFill>
        <p:spPr>
          <a:xfrm>
            <a:off x="10831322" y="5355772"/>
            <a:ext cx="1026424" cy="1031176"/>
          </a:xfrm>
          <a:prstGeom prst="rect">
            <a:avLst/>
          </a:prstGeom>
        </p:spPr>
      </p:pic>
    </p:spTree>
    <p:extLst>
      <p:ext uri="{BB962C8B-B14F-4D97-AF65-F5344CB8AC3E}">
        <p14:creationId xmlns:p14="http://schemas.microsoft.com/office/powerpoint/2010/main" val="361956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C05C07-055C-4858-B577-C87EEEF64CB7}"/>
              </a:ext>
            </a:extLst>
          </p:cNvPr>
          <p:cNvPicPr>
            <a:picLocks noChangeAspect="1"/>
          </p:cNvPicPr>
          <p:nvPr/>
        </p:nvPicPr>
        <p:blipFill>
          <a:blip r:embed="rId3"/>
          <a:stretch>
            <a:fillRect/>
          </a:stretch>
        </p:blipFill>
        <p:spPr>
          <a:xfrm>
            <a:off x="2490131" y="643466"/>
            <a:ext cx="7211737" cy="5571067"/>
          </a:xfrm>
          <a:prstGeom prst="rect">
            <a:avLst/>
          </a:prstGeom>
        </p:spPr>
      </p:pic>
      <p:pic>
        <p:nvPicPr>
          <p:cNvPr id="5" name="Picture 4">
            <a:extLst>
              <a:ext uri="{FF2B5EF4-FFF2-40B4-BE49-F238E27FC236}">
                <a16:creationId xmlns:a16="http://schemas.microsoft.com/office/drawing/2014/main" id="{72210E73-D2DF-4AEF-9911-18529B78336D}"/>
              </a:ext>
            </a:extLst>
          </p:cNvPr>
          <p:cNvPicPr>
            <a:picLocks noChangeAspect="1"/>
          </p:cNvPicPr>
          <p:nvPr/>
        </p:nvPicPr>
        <p:blipFill>
          <a:blip r:embed="rId4"/>
          <a:stretch>
            <a:fillRect/>
          </a:stretch>
        </p:blipFill>
        <p:spPr>
          <a:xfrm>
            <a:off x="10666346" y="5317202"/>
            <a:ext cx="1316850" cy="1322947"/>
          </a:xfrm>
          <a:prstGeom prst="rect">
            <a:avLst/>
          </a:prstGeom>
        </p:spPr>
      </p:pic>
    </p:spTree>
    <p:extLst>
      <p:ext uri="{BB962C8B-B14F-4D97-AF65-F5344CB8AC3E}">
        <p14:creationId xmlns:p14="http://schemas.microsoft.com/office/powerpoint/2010/main" val="301311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a:extLst>
              <a:ext uri="{FF2B5EF4-FFF2-40B4-BE49-F238E27FC236}">
                <a16:creationId xmlns:a16="http://schemas.microsoft.com/office/drawing/2014/main" id="{A9DD1032-E30E-4150-903D-D728D52B7F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1026" y="1060341"/>
            <a:ext cx="4848225" cy="38481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habit 3">
            <a:extLst>
              <a:ext uri="{FF2B5EF4-FFF2-40B4-BE49-F238E27FC236}">
                <a16:creationId xmlns:a16="http://schemas.microsoft.com/office/drawing/2014/main" id="{5E495253-2946-457C-B686-E16CC6CA93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129" y="765674"/>
            <a:ext cx="5715000" cy="57054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EE81A2FC-9B64-49AE-9162-75E17428CA42}"/>
              </a:ext>
            </a:extLst>
          </p:cNvPr>
          <p:cNvSpPr/>
          <p:nvPr/>
        </p:nvSpPr>
        <p:spPr>
          <a:xfrm>
            <a:off x="6853310" y="2663818"/>
            <a:ext cx="2441829" cy="338554"/>
          </a:xfrm>
          <a:prstGeom prst="rect">
            <a:avLst/>
          </a:prstGeom>
          <a:noFill/>
        </p:spPr>
        <p:txBody>
          <a:bodyPr wrap="square" lIns="91440" tIns="45720" rIns="91440" bIns="45720">
            <a:spAutoFit/>
          </a:bodyPr>
          <a:lstStyle/>
          <a:p>
            <a:pPr algn="ctr"/>
            <a:r>
              <a:rPr lang="en-US" sz="1600" b="1" cap="none" spc="0" dirty="0">
                <a:ln w="6600">
                  <a:solidFill>
                    <a:schemeClr val="accent2"/>
                  </a:solidFill>
                  <a:prstDash val="solid"/>
                </a:ln>
                <a:solidFill>
                  <a:srgbClr val="FFFFFF"/>
                </a:solidFill>
                <a:effectLst>
                  <a:outerShdw dist="38100" dir="2700000" algn="tl" rotWithShape="0">
                    <a:schemeClr val="accent2"/>
                  </a:outerShdw>
                </a:effectLst>
              </a:rPr>
              <a:t>Procrastinator</a:t>
            </a:r>
          </a:p>
        </p:txBody>
      </p:sp>
      <p:sp>
        <p:nvSpPr>
          <p:cNvPr id="4" name="Rectangle 3">
            <a:extLst>
              <a:ext uri="{FF2B5EF4-FFF2-40B4-BE49-F238E27FC236}">
                <a16:creationId xmlns:a16="http://schemas.microsoft.com/office/drawing/2014/main" id="{DA08071C-E68E-4B5C-A5E6-E26F81562541}"/>
              </a:ext>
            </a:extLst>
          </p:cNvPr>
          <p:cNvSpPr/>
          <p:nvPr/>
        </p:nvSpPr>
        <p:spPr>
          <a:xfrm>
            <a:off x="9863634" y="2683357"/>
            <a:ext cx="1025665" cy="338554"/>
          </a:xfrm>
          <a:prstGeom prst="rect">
            <a:avLst/>
          </a:prstGeom>
          <a:noFill/>
        </p:spPr>
        <p:txBody>
          <a:bodyPr wrap="none" lIns="91440" tIns="45720" rIns="91440" bIns="45720">
            <a:spAutoFit/>
          </a:bodyPr>
          <a:lstStyle/>
          <a:p>
            <a:pPr algn="ctr"/>
            <a:r>
              <a:rPr lang="en-US" sz="1600" b="1" cap="none"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Prioritizer</a:t>
            </a:r>
            <a:endParaRPr lang="en-US" sz="16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5" name="Rectangle 4">
            <a:extLst>
              <a:ext uri="{FF2B5EF4-FFF2-40B4-BE49-F238E27FC236}">
                <a16:creationId xmlns:a16="http://schemas.microsoft.com/office/drawing/2014/main" id="{9FD6BDFE-48BE-468E-96AB-B62261D05825}"/>
              </a:ext>
            </a:extLst>
          </p:cNvPr>
          <p:cNvSpPr/>
          <p:nvPr/>
        </p:nvSpPr>
        <p:spPr>
          <a:xfrm>
            <a:off x="7936820" y="4436572"/>
            <a:ext cx="897618" cy="338554"/>
          </a:xfrm>
          <a:prstGeom prst="rect">
            <a:avLst/>
          </a:prstGeom>
          <a:noFill/>
        </p:spPr>
        <p:txBody>
          <a:bodyPr wrap="none" lIns="91440" tIns="45720" rIns="91440" bIns="45720">
            <a:spAutoFit/>
          </a:bodyPr>
          <a:lstStyle/>
          <a:p>
            <a:pPr algn="ctr"/>
            <a:r>
              <a:rPr lang="en-US" sz="1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Yes Man</a:t>
            </a:r>
          </a:p>
        </p:txBody>
      </p:sp>
      <p:sp>
        <p:nvSpPr>
          <p:cNvPr id="6" name="Rectangle 5">
            <a:extLst>
              <a:ext uri="{FF2B5EF4-FFF2-40B4-BE49-F238E27FC236}">
                <a16:creationId xmlns:a16="http://schemas.microsoft.com/office/drawing/2014/main" id="{1328581E-103E-4FCB-B450-74BC1DF06D70}"/>
              </a:ext>
            </a:extLst>
          </p:cNvPr>
          <p:cNvSpPr/>
          <p:nvPr/>
        </p:nvSpPr>
        <p:spPr>
          <a:xfrm>
            <a:off x="10101135" y="4436572"/>
            <a:ext cx="788164" cy="338554"/>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1600" b="1" cap="none" spc="0" dirty="0">
                <a:ln/>
                <a:solidFill>
                  <a:srgbClr val="FF0000"/>
                </a:solidFill>
                <a:effectLst/>
              </a:rPr>
              <a:t>Slacker</a:t>
            </a:r>
          </a:p>
        </p:txBody>
      </p:sp>
      <p:pic>
        <p:nvPicPr>
          <p:cNvPr id="3" name="Picture 2">
            <a:extLst>
              <a:ext uri="{FF2B5EF4-FFF2-40B4-BE49-F238E27FC236}">
                <a16:creationId xmlns:a16="http://schemas.microsoft.com/office/drawing/2014/main" id="{C4685205-94B3-46B5-A606-C92E42644DAD}"/>
              </a:ext>
            </a:extLst>
          </p:cNvPr>
          <p:cNvPicPr>
            <a:picLocks noChangeAspect="1"/>
          </p:cNvPicPr>
          <p:nvPr/>
        </p:nvPicPr>
        <p:blipFill>
          <a:blip r:embed="rId5"/>
          <a:stretch>
            <a:fillRect/>
          </a:stretch>
        </p:blipFill>
        <p:spPr>
          <a:xfrm>
            <a:off x="10813876" y="5562600"/>
            <a:ext cx="1119734" cy="1124918"/>
          </a:xfrm>
          <a:prstGeom prst="rect">
            <a:avLst/>
          </a:prstGeom>
        </p:spPr>
      </p:pic>
      <p:sp>
        <p:nvSpPr>
          <p:cNvPr id="7" name="Rectangle 6">
            <a:extLst>
              <a:ext uri="{FF2B5EF4-FFF2-40B4-BE49-F238E27FC236}">
                <a16:creationId xmlns:a16="http://schemas.microsoft.com/office/drawing/2014/main" id="{58D34D38-30D7-42BD-B1F0-74E4CD755F60}"/>
              </a:ext>
            </a:extLst>
          </p:cNvPr>
          <p:cNvSpPr/>
          <p:nvPr/>
        </p:nvSpPr>
        <p:spPr>
          <a:xfrm>
            <a:off x="6853310" y="3696"/>
            <a:ext cx="4779706"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Time Quadrants</a:t>
            </a:r>
          </a:p>
        </p:txBody>
      </p:sp>
      <p:sp>
        <p:nvSpPr>
          <p:cNvPr id="8" name="TextBox 7">
            <a:extLst>
              <a:ext uri="{FF2B5EF4-FFF2-40B4-BE49-F238E27FC236}">
                <a16:creationId xmlns:a16="http://schemas.microsoft.com/office/drawing/2014/main" id="{365DF227-B00D-48D7-9BD8-7C4D09DFE4A2}"/>
              </a:ext>
            </a:extLst>
          </p:cNvPr>
          <p:cNvSpPr txBox="1"/>
          <p:nvPr/>
        </p:nvSpPr>
        <p:spPr>
          <a:xfrm>
            <a:off x="1186011" y="119343"/>
            <a:ext cx="4266937" cy="646331"/>
          </a:xfrm>
          <a:prstGeom prst="rect">
            <a:avLst/>
          </a:prstGeom>
          <a:noFill/>
        </p:spPr>
        <p:txBody>
          <a:bodyPr wrap="none" rtlCol="0">
            <a:spAutoFit/>
          </a:bodyPr>
          <a:lstStyle/>
          <a:p>
            <a:pPr algn="ctr"/>
            <a:r>
              <a:rPr lang="en-US" dirty="0"/>
              <a:t>Consider these ideas for spending the right </a:t>
            </a:r>
          </a:p>
          <a:p>
            <a:pPr algn="ctr"/>
            <a:r>
              <a:rPr lang="en-US" dirty="0"/>
              <a:t>amount of time in each Quadrant! </a:t>
            </a:r>
          </a:p>
        </p:txBody>
      </p:sp>
    </p:spTree>
    <p:extLst>
      <p:ext uri="{BB962C8B-B14F-4D97-AF65-F5344CB8AC3E}">
        <p14:creationId xmlns:p14="http://schemas.microsoft.com/office/powerpoint/2010/main" val="54070083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098"/>
                                        </p:tgtEl>
                                        <p:attrNameLst>
                                          <p:attrName>style.visibility</p:attrName>
                                        </p:attrNameLst>
                                      </p:cBhvr>
                                      <p:to>
                                        <p:strVal val="visible"/>
                                      </p:to>
                                    </p:set>
                                    <p:anim calcmode="lin" valueType="num">
                                      <p:cBhvr>
                                        <p:cTn id="42" dur="500" fill="hold"/>
                                        <p:tgtEl>
                                          <p:spTgt spid="4098"/>
                                        </p:tgtEl>
                                        <p:attrNameLst>
                                          <p:attrName>ppt_w</p:attrName>
                                        </p:attrNameLst>
                                      </p:cBhvr>
                                      <p:tavLst>
                                        <p:tav tm="0">
                                          <p:val>
                                            <p:fltVal val="0"/>
                                          </p:val>
                                        </p:tav>
                                        <p:tav tm="100000">
                                          <p:val>
                                            <p:strVal val="#ppt_w"/>
                                          </p:val>
                                        </p:tav>
                                      </p:tavLst>
                                    </p:anim>
                                    <p:anim calcmode="lin" valueType="num">
                                      <p:cBhvr>
                                        <p:cTn id="43" dur="500" fill="hold"/>
                                        <p:tgtEl>
                                          <p:spTgt spid="4098"/>
                                        </p:tgtEl>
                                        <p:attrNameLst>
                                          <p:attrName>ppt_h</p:attrName>
                                        </p:attrNameLst>
                                      </p:cBhvr>
                                      <p:tavLst>
                                        <p:tav tm="0">
                                          <p:val>
                                            <p:fltVal val="0"/>
                                          </p:val>
                                        </p:tav>
                                        <p:tav tm="100000">
                                          <p:val>
                                            <p:strVal val="#ppt_h"/>
                                          </p:val>
                                        </p:tav>
                                      </p:tavLst>
                                    </p:anim>
                                    <p:animEffect transition="in" filter="fade">
                                      <p:cBhvr>
                                        <p:cTn id="44"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8647881D-6DDE-49CE-AA81-0F6A1B81CF71}"/>
              </a:ext>
            </a:extLst>
          </p:cNvPr>
          <p:cNvGraphicFramePr>
            <a:graphicFrameLocks noGrp="1"/>
          </p:cNvGraphicFramePr>
          <p:nvPr>
            <p:extLst>
              <p:ext uri="{D42A27DB-BD31-4B8C-83A1-F6EECF244321}">
                <p14:modId xmlns:p14="http://schemas.microsoft.com/office/powerpoint/2010/main" val="2720230860"/>
              </p:ext>
            </p:extLst>
          </p:nvPr>
        </p:nvGraphicFramePr>
        <p:xfrm>
          <a:off x="2569412" y="1099456"/>
          <a:ext cx="7346790" cy="5202590"/>
        </p:xfrm>
        <a:graphic>
          <a:graphicData uri="http://schemas.openxmlformats.org/drawingml/2006/table">
            <a:tbl>
              <a:tblPr firstRow="1" bandRow="1">
                <a:tableStyleId>{5C22544A-7EE6-4342-B048-85BDC9FD1C3A}</a:tableStyleId>
              </a:tblPr>
              <a:tblGrid>
                <a:gridCol w="3673395">
                  <a:extLst>
                    <a:ext uri="{9D8B030D-6E8A-4147-A177-3AD203B41FA5}">
                      <a16:colId xmlns:a16="http://schemas.microsoft.com/office/drawing/2014/main" val="302905545"/>
                    </a:ext>
                  </a:extLst>
                </a:gridCol>
                <a:gridCol w="3673395">
                  <a:extLst>
                    <a:ext uri="{9D8B030D-6E8A-4147-A177-3AD203B41FA5}">
                      <a16:colId xmlns:a16="http://schemas.microsoft.com/office/drawing/2014/main" val="1133194435"/>
                    </a:ext>
                  </a:extLst>
                </a:gridCol>
              </a:tblGrid>
              <a:tr h="2601295">
                <a:tc>
                  <a:txBody>
                    <a:bodyPr/>
                    <a:lstStyle/>
                    <a:p>
                      <a:pPr algn="ctr"/>
                      <a:endParaRPr lang="en-US" dirty="0"/>
                    </a:p>
                    <a:p>
                      <a:pPr algn="ctr"/>
                      <a:endParaRPr lang="en-US" dirty="0"/>
                    </a:p>
                    <a:p>
                      <a:pPr algn="ctr"/>
                      <a:endParaRPr lang="en-US" dirty="0"/>
                    </a:p>
                    <a:p>
                      <a:pPr algn="ctr"/>
                      <a:r>
                        <a:rPr lang="en-US" dirty="0"/>
                        <a:t>Stress and anxiety</a:t>
                      </a:r>
                    </a:p>
                    <a:p>
                      <a:pPr algn="ctr"/>
                      <a:r>
                        <a:rPr lang="en-US" dirty="0"/>
                        <a:t>Burnout </a:t>
                      </a:r>
                    </a:p>
                    <a:p>
                      <a:pPr algn="ctr"/>
                      <a:r>
                        <a:rPr lang="en-US" dirty="0"/>
                        <a:t>Mediocre performance</a:t>
                      </a:r>
                    </a:p>
                  </a:txBody>
                  <a:tcPr/>
                </a:tc>
                <a:tc>
                  <a:txBody>
                    <a:bodyPr/>
                    <a:lstStyle/>
                    <a:p>
                      <a:endParaRPr lang="en-US" dirty="0"/>
                    </a:p>
                    <a:p>
                      <a:endParaRPr lang="en-US" dirty="0"/>
                    </a:p>
                    <a:p>
                      <a:pPr algn="ctr"/>
                      <a:endParaRPr lang="en-US" dirty="0"/>
                    </a:p>
                    <a:p>
                      <a:pPr algn="ctr"/>
                      <a:r>
                        <a:rPr lang="en-US" sz="2400" dirty="0"/>
                        <a:t>Control of your life</a:t>
                      </a:r>
                    </a:p>
                    <a:p>
                      <a:pPr algn="ctr"/>
                      <a:r>
                        <a:rPr lang="en-US" sz="2400" dirty="0"/>
                        <a:t>Balance</a:t>
                      </a:r>
                    </a:p>
                    <a:p>
                      <a:pPr algn="ctr"/>
                      <a:r>
                        <a:rPr lang="en-US" sz="2400" dirty="0"/>
                        <a:t>High Performance</a:t>
                      </a:r>
                    </a:p>
                  </a:txBody>
                  <a:tcPr/>
                </a:tc>
                <a:extLst>
                  <a:ext uri="{0D108BD9-81ED-4DB2-BD59-A6C34878D82A}">
                    <a16:rowId xmlns:a16="http://schemas.microsoft.com/office/drawing/2014/main" val="165837441"/>
                  </a:ext>
                </a:extLst>
              </a:tr>
              <a:tr h="2601295">
                <a:tc>
                  <a:txBody>
                    <a:bodyPr/>
                    <a:lstStyle/>
                    <a:p>
                      <a:pPr algn="ctr"/>
                      <a:endParaRPr lang="en-US" dirty="0"/>
                    </a:p>
                    <a:p>
                      <a:pPr algn="ctr"/>
                      <a:endParaRPr lang="en-US" dirty="0"/>
                    </a:p>
                    <a:p>
                      <a:pPr algn="ctr"/>
                      <a:endParaRPr lang="en-US" dirty="0"/>
                    </a:p>
                    <a:p>
                      <a:pPr algn="ctr"/>
                      <a:r>
                        <a:rPr lang="en-US" dirty="0"/>
                        <a:t>Reputation for being a pleaser</a:t>
                      </a:r>
                    </a:p>
                    <a:p>
                      <a:pPr algn="ctr"/>
                      <a:r>
                        <a:rPr lang="en-US" dirty="0"/>
                        <a:t>Lack of discipline</a:t>
                      </a:r>
                    </a:p>
                    <a:p>
                      <a:pPr algn="ctr"/>
                      <a:r>
                        <a:rPr lang="en-US" dirty="0"/>
                        <a:t>Feeling like a doormat for others</a:t>
                      </a:r>
                    </a:p>
                    <a:p>
                      <a:endParaRPr lang="en-US" dirty="0"/>
                    </a:p>
                  </a:txBody>
                  <a:tcPr/>
                </a:tc>
                <a:tc>
                  <a:txBody>
                    <a:bodyPr/>
                    <a:lstStyle/>
                    <a:p>
                      <a:endParaRPr lang="en-US" dirty="0"/>
                    </a:p>
                    <a:p>
                      <a:endParaRPr lang="en-US" dirty="0"/>
                    </a:p>
                    <a:p>
                      <a:endParaRPr lang="en-US" dirty="0"/>
                    </a:p>
                    <a:p>
                      <a:r>
                        <a:rPr lang="en-US" dirty="0"/>
                        <a:t>Lack of responsibility</a:t>
                      </a:r>
                    </a:p>
                    <a:p>
                      <a:r>
                        <a:rPr lang="en-US" dirty="0"/>
                        <a:t>Guilt</a:t>
                      </a:r>
                    </a:p>
                    <a:p>
                      <a:r>
                        <a:rPr lang="en-US" dirty="0"/>
                        <a:t>Flakiness</a:t>
                      </a:r>
                    </a:p>
                  </a:txBody>
                  <a:tcPr/>
                </a:tc>
                <a:extLst>
                  <a:ext uri="{0D108BD9-81ED-4DB2-BD59-A6C34878D82A}">
                    <a16:rowId xmlns:a16="http://schemas.microsoft.com/office/drawing/2014/main" val="3103884077"/>
                  </a:ext>
                </a:extLst>
              </a:tr>
            </a:tbl>
          </a:graphicData>
        </a:graphic>
      </p:graphicFrame>
      <p:sp>
        <p:nvSpPr>
          <p:cNvPr id="4" name="TextBox 3">
            <a:extLst>
              <a:ext uri="{FF2B5EF4-FFF2-40B4-BE49-F238E27FC236}">
                <a16:creationId xmlns:a16="http://schemas.microsoft.com/office/drawing/2014/main" id="{CDD4690D-8EC1-47D8-AF54-722C34F7A03F}"/>
              </a:ext>
            </a:extLst>
          </p:cNvPr>
          <p:cNvSpPr txBox="1"/>
          <p:nvPr/>
        </p:nvSpPr>
        <p:spPr>
          <a:xfrm>
            <a:off x="2655304" y="318577"/>
            <a:ext cx="7260898" cy="584775"/>
          </a:xfrm>
          <a:prstGeom prst="rect">
            <a:avLst/>
          </a:prstGeom>
          <a:noFill/>
        </p:spPr>
        <p:txBody>
          <a:bodyPr wrap="none" rtlCol="0">
            <a:spAutoFit/>
          </a:bodyPr>
          <a:lstStyle/>
          <a:p>
            <a:r>
              <a:rPr lang="en-US" sz="3200" dirty="0"/>
              <a:t>Results of too much time in each quadrant</a:t>
            </a:r>
          </a:p>
        </p:txBody>
      </p:sp>
      <p:sp>
        <p:nvSpPr>
          <p:cNvPr id="6" name="Rectangle 5">
            <a:extLst>
              <a:ext uri="{FF2B5EF4-FFF2-40B4-BE49-F238E27FC236}">
                <a16:creationId xmlns:a16="http://schemas.microsoft.com/office/drawing/2014/main" id="{D3E26690-0396-45D6-8D19-2797C6E50CFB}"/>
              </a:ext>
            </a:extLst>
          </p:cNvPr>
          <p:cNvSpPr/>
          <p:nvPr/>
        </p:nvSpPr>
        <p:spPr>
          <a:xfrm>
            <a:off x="101045" y="1912220"/>
            <a:ext cx="2298303" cy="646331"/>
          </a:xfrm>
          <a:prstGeom prst="rect">
            <a:avLst/>
          </a:prstGeom>
          <a:noFill/>
        </p:spPr>
        <p:txBody>
          <a:bodyPr wrap="square" lIns="91440" tIns="45720" rIns="91440" bIns="45720">
            <a:spAutoFit/>
          </a:bodyPr>
          <a:lstStyle/>
          <a:p>
            <a:pPr algn="ctr"/>
            <a:r>
              <a:rPr 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Shrink -</a:t>
            </a:r>
            <a:r>
              <a:rPr 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sym typeface="Wingdings" panose="05000000000000000000" pitchFamily="2" charset="2"/>
              </a:rPr>
              <a:t></a:t>
            </a:r>
            <a:endParaRPr 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8" name="Rectangle 7">
            <a:extLst>
              <a:ext uri="{FF2B5EF4-FFF2-40B4-BE49-F238E27FC236}">
                <a16:creationId xmlns:a16="http://schemas.microsoft.com/office/drawing/2014/main" id="{C7376515-C499-47D9-8F4A-EC2CCE52C3FC}"/>
              </a:ext>
            </a:extLst>
          </p:cNvPr>
          <p:cNvSpPr/>
          <p:nvPr/>
        </p:nvSpPr>
        <p:spPr>
          <a:xfrm>
            <a:off x="101045" y="4567535"/>
            <a:ext cx="2540760" cy="646331"/>
          </a:xfrm>
          <a:prstGeom prst="rect">
            <a:avLst/>
          </a:prstGeom>
          <a:noFill/>
        </p:spPr>
        <p:txBody>
          <a:bodyPr wrap="none" lIns="91440" tIns="45720" rIns="91440" bIns="45720">
            <a:spAutoFit/>
          </a:bodyPr>
          <a:lstStyle/>
          <a:p>
            <a:pPr algn="ctr"/>
            <a:r>
              <a:rPr 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Eliminate </a:t>
            </a:r>
            <a:r>
              <a:rPr 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sym typeface="Wingdings" panose="05000000000000000000" pitchFamily="2" charset="2"/>
              </a:rPr>
              <a:t></a:t>
            </a:r>
            <a:endParaRPr 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9" name="Rectangle 8">
            <a:extLst>
              <a:ext uri="{FF2B5EF4-FFF2-40B4-BE49-F238E27FC236}">
                <a16:creationId xmlns:a16="http://schemas.microsoft.com/office/drawing/2014/main" id="{FD786A91-3B3C-4E6E-AFEE-DA2FE5E34139}"/>
              </a:ext>
            </a:extLst>
          </p:cNvPr>
          <p:cNvSpPr/>
          <p:nvPr/>
        </p:nvSpPr>
        <p:spPr>
          <a:xfrm>
            <a:off x="9749032" y="2235385"/>
            <a:ext cx="2341923" cy="646331"/>
          </a:xfrm>
          <a:prstGeom prst="rect">
            <a:avLst/>
          </a:prstGeom>
          <a:noFill/>
        </p:spPr>
        <p:txBody>
          <a:bodyPr wrap="none" lIns="91440" tIns="45720" rIns="91440" bIns="45720">
            <a:spAutoFit/>
          </a:bodyPr>
          <a:lstStyle/>
          <a:p>
            <a:pPr algn="ctr"/>
            <a:r>
              <a:rPr 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sym typeface="Wingdings" panose="05000000000000000000" pitchFamily="2" charset="2"/>
              </a:rPr>
              <a:t> Increase</a:t>
            </a:r>
            <a:endParaRPr 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10" name="Rectangle 9">
            <a:extLst>
              <a:ext uri="{FF2B5EF4-FFF2-40B4-BE49-F238E27FC236}">
                <a16:creationId xmlns:a16="http://schemas.microsoft.com/office/drawing/2014/main" id="{B92257C2-489C-4564-85C2-E2C8DD607FB9}"/>
              </a:ext>
            </a:extLst>
          </p:cNvPr>
          <p:cNvSpPr/>
          <p:nvPr/>
        </p:nvSpPr>
        <p:spPr>
          <a:xfrm>
            <a:off x="9700942" y="4426021"/>
            <a:ext cx="2390013" cy="646331"/>
          </a:xfrm>
          <a:prstGeom prst="rect">
            <a:avLst/>
          </a:prstGeom>
          <a:noFill/>
        </p:spPr>
        <p:txBody>
          <a:bodyPr wrap="none" lIns="91440" tIns="45720" rIns="91440" bIns="45720">
            <a:spAutoFit/>
          </a:bodyPr>
          <a:lstStyle/>
          <a:p>
            <a:pPr algn="ctr"/>
            <a:r>
              <a:rPr 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sym typeface="Wingdings" panose="05000000000000000000" pitchFamily="2" charset="2"/>
              </a:rPr>
              <a:t></a:t>
            </a:r>
            <a:r>
              <a:rPr lang="en-US"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Decrease</a:t>
            </a:r>
          </a:p>
        </p:txBody>
      </p:sp>
      <p:pic>
        <p:nvPicPr>
          <p:cNvPr id="11" name="Picture 10">
            <a:extLst>
              <a:ext uri="{FF2B5EF4-FFF2-40B4-BE49-F238E27FC236}">
                <a16:creationId xmlns:a16="http://schemas.microsoft.com/office/drawing/2014/main" id="{58FFEA5F-5CDF-4486-A76C-754259B553DC}"/>
              </a:ext>
            </a:extLst>
          </p:cNvPr>
          <p:cNvPicPr>
            <a:picLocks noChangeAspect="1"/>
          </p:cNvPicPr>
          <p:nvPr/>
        </p:nvPicPr>
        <p:blipFill>
          <a:blip r:embed="rId3"/>
          <a:stretch>
            <a:fillRect/>
          </a:stretch>
        </p:blipFill>
        <p:spPr>
          <a:xfrm>
            <a:off x="10919993" y="5604633"/>
            <a:ext cx="1012024" cy="1012024"/>
          </a:xfrm>
          <a:prstGeom prst="rect">
            <a:avLst/>
          </a:prstGeom>
        </p:spPr>
      </p:pic>
    </p:spTree>
    <p:extLst>
      <p:ext uri="{BB962C8B-B14F-4D97-AF65-F5344CB8AC3E}">
        <p14:creationId xmlns:p14="http://schemas.microsoft.com/office/powerpoint/2010/main" val="256382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D399077-DD53-46F7-A361-30D8DE99BD9C}"/>
              </a:ext>
            </a:extLst>
          </p:cNvPr>
          <p:cNvPicPr>
            <a:picLocks noChangeAspect="1"/>
          </p:cNvPicPr>
          <p:nvPr/>
        </p:nvPicPr>
        <p:blipFill>
          <a:blip r:embed="rId3"/>
          <a:stretch>
            <a:fillRect/>
          </a:stretch>
        </p:blipFill>
        <p:spPr>
          <a:xfrm>
            <a:off x="11260313" y="5906318"/>
            <a:ext cx="822493" cy="826301"/>
          </a:xfrm>
          <a:prstGeom prst="rect">
            <a:avLst/>
          </a:prstGeom>
        </p:spPr>
      </p:pic>
      <p:graphicFrame>
        <p:nvGraphicFramePr>
          <p:cNvPr id="6" name="Diagram 5">
            <a:extLst>
              <a:ext uri="{FF2B5EF4-FFF2-40B4-BE49-F238E27FC236}">
                <a16:creationId xmlns:a16="http://schemas.microsoft.com/office/drawing/2014/main" id="{6C21E3CD-E384-49FF-AF9B-F9692AE5B59E}"/>
              </a:ext>
            </a:extLst>
          </p:cNvPr>
          <p:cNvGraphicFramePr/>
          <p:nvPr>
            <p:extLst>
              <p:ext uri="{D42A27DB-BD31-4B8C-83A1-F6EECF244321}">
                <p14:modId xmlns:p14="http://schemas.microsoft.com/office/powerpoint/2010/main" val="3056301418"/>
              </p:ext>
            </p:extLst>
          </p:nvPr>
        </p:nvGraphicFramePr>
        <p:xfrm>
          <a:off x="1674947" y="627667"/>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931273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3862298-AF85-4572-BED3-52E573EBD4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3E485DD-0C12-45BC-A361-28152A03B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64207" y="0"/>
            <a:ext cx="2472664" cy="6858000"/>
          </a:xfrm>
          <a:custGeom>
            <a:avLst/>
            <a:gdLst>
              <a:gd name="connsiteX0" fmla="*/ 1056708 w 2472664"/>
              <a:gd name="connsiteY0" fmla="*/ 0 h 6858000"/>
              <a:gd name="connsiteX1" fmla="*/ 2472664 w 2472664"/>
              <a:gd name="connsiteY1" fmla="*/ 0 h 6858000"/>
              <a:gd name="connsiteX2" fmla="*/ 2400427 w 2472664"/>
              <a:gd name="connsiteY2" fmla="*/ 75768 h 6858000"/>
              <a:gd name="connsiteX3" fmla="*/ 1104861 w 2472664"/>
              <a:gd name="connsiteY3" fmla="*/ 3429000 h 6858000"/>
              <a:gd name="connsiteX4" fmla="*/ 2400427 w 2472664"/>
              <a:gd name="connsiteY4" fmla="*/ 6782233 h 6858000"/>
              <a:gd name="connsiteX5" fmla="*/ 2472664 w 2472664"/>
              <a:gd name="connsiteY5" fmla="*/ 6858000 h 6858000"/>
              <a:gd name="connsiteX6" fmla="*/ 1056708 w 2472664"/>
              <a:gd name="connsiteY6" fmla="*/ 6858000 h 6858000"/>
              <a:gd name="connsiteX7" fmla="*/ 1040416 w 2472664"/>
              <a:gd name="connsiteY7" fmla="*/ 6835090 h 6858000"/>
              <a:gd name="connsiteX8" fmla="*/ 0 w 2472664"/>
              <a:gd name="connsiteY8" fmla="*/ 3429000 h 6858000"/>
              <a:gd name="connsiteX9" fmla="*/ 1040416 w 2472664"/>
              <a:gd name="connsiteY9" fmla="*/ 2291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2664" h="6858000">
                <a:moveTo>
                  <a:pt x="1056708" y="0"/>
                </a:moveTo>
                <a:lnTo>
                  <a:pt x="2472664" y="0"/>
                </a:lnTo>
                <a:lnTo>
                  <a:pt x="2400427" y="75768"/>
                </a:lnTo>
                <a:cubicBezTo>
                  <a:pt x="1595469" y="961418"/>
                  <a:pt x="1104861" y="2137915"/>
                  <a:pt x="1104861" y="3429000"/>
                </a:cubicBezTo>
                <a:cubicBezTo>
                  <a:pt x="1104861" y="4720086"/>
                  <a:pt x="1595469" y="5896583"/>
                  <a:pt x="2400427" y="6782233"/>
                </a:cubicBezTo>
                <a:lnTo>
                  <a:pt x="2472664" y="6858000"/>
                </a:lnTo>
                <a:lnTo>
                  <a:pt x="1056708" y="6858000"/>
                </a:lnTo>
                <a:lnTo>
                  <a:pt x="1040416" y="6835090"/>
                </a:lnTo>
                <a:cubicBezTo>
                  <a:pt x="383551" y="5862802"/>
                  <a:pt x="0" y="4690693"/>
                  <a:pt x="0" y="3429000"/>
                </a:cubicBezTo>
                <a:cubicBezTo>
                  <a:pt x="0" y="2167308"/>
                  <a:pt x="383551" y="995199"/>
                  <a:pt x="1040416" y="22911"/>
                </a:cubicBezTo>
                <a:close/>
              </a:path>
            </a:pathLst>
          </a:custGeom>
          <a:solidFill>
            <a:schemeClr val="tx1">
              <a:lumMod val="50000"/>
              <a:lumOff val="50000"/>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picture containing man, mountain&#10;&#10;Description automatically generated">
            <a:extLst>
              <a:ext uri="{FF2B5EF4-FFF2-40B4-BE49-F238E27FC236}">
                <a16:creationId xmlns:a16="http://schemas.microsoft.com/office/drawing/2014/main" id="{97CB3450-5F49-49FB-9734-DA09E98BBBCB}"/>
              </a:ext>
            </a:extLst>
          </p:cNvPr>
          <p:cNvPicPr>
            <a:picLocks noChangeAspect="1"/>
          </p:cNvPicPr>
          <p:nvPr/>
        </p:nvPicPr>
        <p:blipFill>
          <a:blip r:embed="rId4">
            <a:duotone>
              <a:prstClr val="black"/>
              <a:prstClr val="white"/>
            </a:duotone>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913244" y="740539"/>
            <a:ext cx="6524625" cy="3262312"/>
          </a:xfrm>
          <a:prstGeom prst="rect">
            <a:avLst/>
          </a:prstGeom>
        </p:spPr>
      </p:pic>
      <p:sp>
        <p:nvSpPr>
          <p:cNvPr id="13" name="Freeform: Shape 12">
            <a:extLst>
              <a:ext uri="{FF2B5EF4-FFF2-40B4-BE49-F238E27FC236}">
                <a16:creationId xmlns:a16="http://schemas.microsoft.com/office/drawing/2014/main" id="{6D6B998F-CA62-4EE6-B7E7-046377D4F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03038" y="1992863"/>
            <a:ext cx="1488962" cy="2872274"/>
          </a:xfrm>
          <a:custGeom>
            <a:avLst/>
            <a:gdLst>
              <a:gd name="connsiteX0" fmla="*/ 1436137 w 1488962"/>
              <a:gd name="connsiteY0" fmla="*/ 0 h 2872274"/>
              <a:gd name="connsiteX1" fmla="*/ 1488962 w 1488962"/>
              <a:gd name="connsiteY1" fmla="*/ 2668 h 2872274"/>
              <a:gd name="connsiteX2" fmla="*/ 1488962 w 1488962"/>
              <a:gd name="connsiteY2" fmla="*/ 2869607 h 2872274"/>
              <a:gd name="connsiteX3" fmla="*/ 1436137 w 1488962"/>
              <a:gd name="connsiteY3" fmla="*/ 2872274 h 2872274"/>
              <a:gd name="connsiteX4" fmla="*/ 0 w 1488962"/>
              <a:gd name="connsiteY4" fmla="*/ 1436137 h 2872274"/>
              <a:gd name="connsiteX5" fmla="*/ 1436137 w 1488962"/>
              <a:gd name="connsiteY5" fmla="*/ 0 h 2872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8962" h="2872274">
                <a:moveTo>
                  <a:pt x="1436137" y="0"/>
                </a:moveTo>
                <a:lnTo>
                  <a:pt x="1488962" y="2668"/>
                </a:lnTo>
                <a:lnTo>
                  <a:pt x="1488962" y="2869607"/>
                </a:lnTo>
                <a:lnTo>
                  <a:pt x="1436137" y="2872274"/>
                </a:lnTo>
                <a:cubicBezTo>
                  <a:pt x="642980" y="2872274"/>
                  <a:pt x="0" y="2229294"/>
                  <a:pt x="0" y="1436137"/>
                </a:cubicBezTo>
                <a:cubicBezTo>
                  <a:pt x="0" y="642980"/>
                  <a:pt x="642980" y="0"/>
                  <a:pt x="1436137" y="0"/>
                </a:cubicBez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AA963449-BE21-4DA6-8AEE-4BFBD91EA1B3}"/>
              </a:ext>
            </a:extLst>
          </p:cNvPr>
          <p:cNvSpPr txBox="1"/>
          <p:nvPr/>
        </p:nvSpPr>
        <p:spPr>
          <a:xfrm>
            <a:off x="7985884" y="4860101"/>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5" tooltip="http://www.braintrainingtools.org/skills/quotes-about-time-what-we-use-worst/">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pic>
        <p:nvPicPr>
          <p:cNvPr id="5" name="Picture 4">
            <a:extLst>
              <a:ext uri="{FF2B5EF4-FFF2-40B4-BE49-F238E27FC236}">
                <a16:creationId xmlns:a16="http://schemas.microsoft.com/office/drawing/2014/main" id="{033A7F6A-07DB-4090-8E21-F608C4B747AA}"/>
              </a:ext>
            </a:extLst>
          </p:cNvPr>
          <p:cNvPicPr>
            <a:picLocks noChangeAspect="1"/>
          </p:cNvPicPr>
          <p:nvPr/>
        </p:nvPicPr>
        <p:blipFill>
          <a:blip r:embed="rId7"/>
          <a:stretch>
            <a:fillRect/>
          </a:stretch>
        </p:blipFill>
        <p:spPr>
          <a:xfrm>
            <a:off x="10941507" y="5557331"/>
            <a:ext cx="1012024" cy="1012024"/>
          </a:xfrm>
          <a:prstGeom prst="rect">
            <a:avLst/>
          </a:prstGeom>
        </p:spPr>
      </p:pic>
      <p:pic>
        <p:nvPicPr>
          <p:cNvPr id="6" name="Online Media 5" title="Happy - Pharrell Williams (Original + Lyrics) HD">
            <a:hlinkClick r:id="" action="ppaction://media"/>
            <a:extLst>
              <a:ext uri="{FF2B5EF4-FFF2-40B4-BE49-F238E27FC236}">
                <a16:creationId xmlns:a16="http://schemas.microsoft.com/office/drawing/2014/main" id="{06EBDEF1-F19E-44CB-A384-CE97C36F0020}"/>
              </a:ext>
            </a:extLst>
          </p:cNvPr>
          <p:cNvPicPr>
            <a:picLocks noRot="1" noChangeAspect="1"/>
          </p:cNvPicPr>
          <p:nvPr>
            <a:videoFile r:link="rId1"/>
          </p:nvPr>
        </p:nvPicPr>
        <p:blipFill>
          <a:blip r:embed="rId8"/>
          <a:stretch>
            <a:fillRect/>
          </a:stretch>
        </p:blipFill>
        <p:spPr>
          <a:xfrm>
            <a:off x="4197273" y="5060156"/>
            <a:ext cx="2287211" cy="1286556"/>
          </a:xfrm>
          <a:prstGeom prst="rect">
            <a:avLst/>
          </a:prstGeom>
        </p:spPr>
      </p:pic>
    </p:spTree>
    <p:extLst>
      <p:ext uri="{BB962C8B-B14F-4D97-AF65-F5344CB8AC3E}">
        <p14:creationId xmlns:p14="http://schemas.microsoft.com/office/powerpoint/2010/main" val="2793104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useBgFill="1">
        <p:nvSpPr>
          <p:cNvPr id="23" name="Rectangle 1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a:extLst>
              <a:ext uri="{FF2B5EF4-FFF2-40B4-BE49-F238E27FC236}">
                <a16:creationId xmlns:a16="http://schemas.microsoft.com/office/drawing/2014/main" id="{95CC6E34-5106-4D98-A8EF-95FBA3D28338}"/>
              </a:ext>
            </a:extLst>
          </p:cNvPr>
          <p:cNvSpPr>
            <a:spLocks noGrp="1"/>
          </p:cNvSpPr>
          <p:nvPr>
            <p:ph type="title"/>
          </p:nvPr>
        </p:nvSpPr>
        <p:spPr>
          <a:xfrm>
            <a:off x="841248" y="932688"/>
            <a:ext cx="4892040" cy="1773936"/>
          </a:xfrm>
        </p:spPr>
        <p:txBody>
          <a:bodyPr anchor="b">
            <a:normAutofit/>
          </a:bodyPr>
          <a:lstStyle/>
          <a:p>
            <a:r>
              <a:rPr lang="en-US" sz="4000"/>
              <a:t>Weekly planning is best…</a:t>
            </a:r>
          </a:p>
        </p:txBody>
      </p:sp>
      <p:sp>
        <p:nvSpPr>
          <p:cNvPr id="3" name="Content Placeholder 2">
            <a:extLst>
              <a:ext uri="{FF2B5EF4-FFF2-40B4-BE49-F238E27FC236}">
                <a16:creationId xmlns:a16="http://schemas.microsoft.com/office/drawing/2014/main" id="{EA016B86-0F75-4CC0-AE14-E913F56647E5}"/>
              </a:ext>
            </a:extLst>
          </p:cNvPr>
          <p:cNvSpPr>
            <a:spLocks noGrp="1"/>
          </p:cNvSpPr>
          <p:nvPr>
            <p:ph idx="1"/>
          </p:nvPr>
        </p:nvSpPr>
        <p:spPr>
          <a:xfrm>
            <a:off x="841248" y="2898648"/>
            <a:ext cx="4892040" cy="3209544"/>
          </a:xfrm>
        </p:spPr>
        <p:txBody>
          <a:bodyPr anchor="t">
            <a:normAutofit/>
          </a:bodyPr>
          <a:lstStyle/>
          <a:p>
            <a:pPr marL="0" indent="0">
              <a:buNone/>
            </a:pPr>
            <a:r>
              <a:rPr lang="en-US" sz="2000"/>
              <a:t>Three step weekly planning process…</a:t>
            </a:r>
          </a:p>
          <a:p>
            <a:pPr marL="0" indent="0">
              <a:buNone/>
            </a:pPr>
            <a:endParaRPr lang="en-US" sz="2000"/>
          </a:p>
          <a:p>
            <a:pPr>
              <a:buFont typeface="Wingdings" panose="05000000000000000000" pitchFamily="2" charset="2"/>
              <a:buChar char="Ø"/>
            </a:pPr>
            <a:r>
              <a:rPr lang="en-US" sz="2000"/>
              <a:t>Identify your big rocks.</a:t>
            </a:r>
          </a:p>
          <a:p>
            <a:pPr>
              <a:buFont typeface="Wingdings" panose="05000000000000000000" pitchFamily="2" charset="2"/>
              <a:buChar char="Ø"/>
            </a:pPr>
            <a:endParaRPr lang="en-US" sz="2000"/>
          </a:p>
          <a:p>
            <a:pPr>
              <a:buFont typeface="Wingdings" panose="05000000000000000000" pitchFamily="2" charset="2"/>
              <a:buChar char="Ø"/>
            </a:pPr>
            <a:r>
              <a:rPr lang="en-US" sz="2000"/>
              <a:t>Block out time for your big rocks.</a:t>
            </a:r>
          </a:p>
          <a:p>
            <a:pPr>
              <a:buFont typeface="Wingdings" panose="05000000000000000000" pitchFamily="2" charset="2"/>
              <a:buChar char="Ø"/>
            </a:pPr>
            <a:endParaRPr lang="en-US" sz="2000"/>
          </a:p>
          <a:p>
            <a:pPr>
              <a:buFont typeface="Wingdings" panose="05000000000000000000" pitchFamily="2" charset="2"/>
              <a:buChar char="Ø"/>
            </a:pPr>
            <a:r>
              <a:rPr lang="en-US" sz="2000"/>
              <a:t>Schedule everything. </a:t>
            </a:r>
          </a:p>
        </p:txBody>
      </p:sp>
      <p:cxnSp>
        <p:nvCxnSpPr>
          <p:cNvPr id="24" name="Straight Connector 20">
            <a:extLst>
              <a:ext uri="{FF2B5EF4-FFF2-40B4-BE49-F238E27FC236}">
                <a16:creationId xmlns:a16="http://schemas.microsoft.com/office/drawing/2014/main" id="{749A7284-D010-4ACB-A08A-FC3C3689B5E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8597"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food, cup, table, indoor&#10;&#10;Description automatically generated">
            <a:extLst>
              <a:ext uri="{FF2B5EF4-FFF2-40B4-BE49-F238E27FC236}">
                <a16:creationId xmlns:a16="http://schemas.microsoft.com/office/drawing/2014/main" id="{3FBEA3FF-A5D6-466B-A4E4-F94BC6C0EDD6}"/>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7759" b="7971"/>
          <a:stretch/>
        </p:blipFill>
        <p:spPr>
          <a:xfrm>
            <a:off x="6748272" y="2020137"/>
            <a:ext cx="5025525" cy="2826869"/>
          </a:xfrm>
          <a:prstGeom prst="rect">
            <a:avLst/>
          </a:prstGeom>
        </p:spPr>
      </p:pic>
      <p:pic>
        <p:nvPicPr>
          <p:cNvPr id="7" name="Picture 6">
            <a:extLst>
              <a:ext uri="{FF2B5EF4-FFF2-40B4-BE49-F238E27FC236}">
                <a16:creationId xmlns:a16="http://schemas.microsoft.com/office/drawing/2014/main" id="{08116235-D560-45AD-9EFF-55FB841C3D66}"/>
              </a:ext>
            </a:extLst>
          </p:cNvPr>
          <p:cNvPicPr>
            <a:picLocks noChangeAspect="1"/>
          </p:cNvPicPr>
          <p:nvPr/>
        </p:nvPicPr>
        <p:blipFill>
          <a:blip r:embed="rId5"/>
          <a:stretch>
            <a:fillRect/>
          </a:stretch>
        </p:blipFill>
        <p:spPr>
          <a:xfrm>
            <a:off x="10940491" y="5598259"/>
            <a:ext cx="1012024" cy="1012024"/>
          </a:xfrm>
          <a:prstGeom prst="rect">
            <a:avLst/>
          </a:prstGeom>
        </p:spPr>
      </p:pic>
      <p:sp>
        <p:nvSpPr>
          <p:cNvPr id="6" name="TextBox 5">
            <a:extLst>
              <a:ext uri="{FF2B5EF4-FFF2-40B4-BE49-F238E27FC236}">
                <a16:creationId xmlns:a16="http://schemas.microsoft.com/office/drawing/2014/main" id="{F8F84D57-EA81-4048-927B-50875ED0FC6E}"/>
              </a:ext>
            </a:extLst>
          </p:cNvPr>
          <p:cNvSpPr txBox="1"/>
          <p:nvPr/>
        </p:nvSpPr>
        <p:spPr>
          <a:xfrm>
            <a:off x="9586981" y="4646951"/>
            <a:ext cx="218681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www.globalawareness101.or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83997315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ingle Corner Rectangle 5"/>
          <p:cNvSpPr/>
          <p:nvPr/>
        </p:nvSpPr>
        <p:spPr>
          <a:xfrm flipH="1">
            <a:off x="1683793" y="1280160"/>
            <a:ext cx="9144000" cy="5438692"/>
          </a:xfrm>
          <a:prstGeom prst="round1Rect">
            <a:avLst/>
          </a:prstGeom>
          <a:solidFill>
            <a:srgbClr val="F78E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459" name="Title 1"/>
          <p:cNvSpPr>
            <a:spLocks noGrp="1"/>
          </p:cNvSpPr>
          <p:nvPr>
            <p:ph type="ctrTitle"/>
          </p:nvPr>
        </p:nvSpPr>
        <p:spPr>
          <a:xfrm>
            <a:off x="1981200" y="2"/>
            <a:ext cx="8262938" cy="1008791"/>
          </a:xfrm>
        </p:spPr>
        <p:txBody>
          <a:bodyPr>
            <a:normAutofit/>
          </a:bodyPr>
          <a:lstStyle/>
          <a:p>
            <a:pPr algn="l" eaLnBrk="1" hangingPunct="1"/>
            <a:r>
              <a:rPr lang="en-US" altLang="en-US" sz="3600" b="1" dirty="0">
                <a:solidFill>
                  <a:srgbClr val="F78E20"/>
                </a:solidFill>
                <a:latin typeface="Arial" panose="020B0604020202020204" pitchFamily="34" charset="0"/>
                <a:cs typeface="Arial" panose="020B0604020202020204" pitchFamily="34" charset="0"/>
              </a:rPr>
              <a:t>Habit 3 – Put First Things First!</a:t>
            </a:r>
          </a:p>
        </p:txBody>
      </p:sp>
      <p:sp>
        <p:nvSpPr>
          <p:cNvPr id="3" name="Subtitle 2"/>
          <p:cNvSpPr>
            <a:spLocks noGrp="1"/>
          </p:cNvSpPr>
          <p:nvPr>
            <p:ph type="subTitle" idx="1"/>
          </p:nvPr>
        </p:nvSpPr>
        <p:spPr>
          <a:xfrm>
            <a:off x="2150451" y="1463040"/>
            <a:ext cx="8262938" cy="5255812"/>
          </a:xfrm>
        </p:spPr>
        <p:txBody>
          <a:bodyPr>
            <a:normAutofit fontScale="25000" lnSpcReduction="20000"/>
          </a:bodyPr>
          <a:lstStyle/>
          <a:p>
            <a:endParaRPr lang="en-US" sz="9600" dirty="0">
              <a:solidFill>
                <a:schemeClr val="bg1"/>
              </a:solidFill>
            </a:endParaRPr>
          </a:p>
          <a:p>
            <a:r>
              <a:rPr lang="en-US" sz="9600" dirty="0">
                <a:solidFill>
                  <a:schemeClr val="bg1"/>
                </a:solidFill>
              </a:rPr>
              <a:t>Practical Application</a:t>
            </a:r>
          </a:p>
          <a:p>
            <a:r>
              <a:rPr lang="en-US" sz="9600" dirty="0">
                <a:solidFill>
                  <a:schemeClr val="bg1"/>
                </a:solidFill>
              </a:rPr>
              <a:t> </a:t>
            </a:r>
          </a:p>
          <a:p>
            <a:endParaRPr lang="en-US" sz="9600" dirty="0">
              <a:solidFill>
                <a:schemeClr val="bg1"/>
              </a:solidFill>
            </a:endParaRPr>
          </a:p>
          <a:p>
            <a:r>
              <a:rPr lang="en-US" sz="9600" dirty="0">
                <a:solidFill>
                  <a:schemeClr val="bg1"/>
                </a:solidFill>
              </a:rPr>
              <a:t>What are some things you do on a daily basis to “put first things first”? What advice do you have for your group? </a:t>
            </a:r>
          </a:p>
          <a:p>
            <a:endParaRPr lang="en-US" sz="9600" dirty="0">
              <a:solidFill>
                <a:schemeClr val="bg1"/>
              </a:solidFill>
            </a:endParaRPr>
          </a:p>
          <a:p>
            <a:r>
              <a:rPr lang="en-US" sz="9600" dirty="0">
                <a:solidFill>
                  <a:schemeClr val="bg1"/>
                </a:solidFill>
              </a:rPr>
              <a:t> Discuss</a:t>
            </a:r>
          </a:p>
          <a:p>
            <a:endParaRPr lang="en-US" sz="9600" dirty="0">
              <a:solidFill>
                <a:schemeClr val="bg1"/>
              </a:solidFill>
            </a:endParaRPr>
          </a:p>
          <a:p>
            <a:r>
              <a:rPr lang="en-US" sz="9600" dirty="0">
                <a:solidFill>
                  <a:schemeClr val="bg1"/>
                </a:solidFill>
              </a:rPr>
              <a:t>Resource – Time Management – Covey Matrix</a:t>
            </a:r>
          </a:p>
          <a:p>
            <a:r>
              <a:rPr lang="en-US" sz="9600" dirty="0">
                <a:solidFill>
                  <a:schemeClr val="bg1"/>
                </a:solidFill>
                <a:hlinkClick r:id="rId3"/>
              </a:rPr>
              <a:t>https://www.youtube.com/watch?v=ODyG5lKbH08</a:t>
            </a:r>
            <a:endParaRPr lang="en-US" sz="9600" dirty="0">
              <a:solidFill>
                <a:schemeClr val="bg1"/>
              </a:solidFill>
            </a:endParaRPr>
          </a:p>
          <a:p>
            <a:pPr algn="l" eaLnBrk="1" hangingPunct="1">
              <a:buClr>
                <a:schemeClr val="bg1"/>
              </a:buClr>
              <a:buFont typeface="Arial" panose="020B0604020202020204" pitchFamily="34" charset="0"/>
              <a:buChar char="•"/>
            </a:pPr>
            <a:endParaRPr lang="en-US" altLang="en-US" sz="11200" dirty="0">
              <a:solidFill>
                <a:schemeClr val="bg1"/>
              </a:solidFill>
              <a:latin typeface="Helvetica Neue" charset="0"/>
            </a:endParaRPr>
          </a:p>
          <a:p>
            <a:pPr eaLnBrk="1" hangingPunct="1"/>
            <a:endParaRPr lang="en-US" altLang="en-US" sz="11200" dirty="0">
              <a:solidFill>
                <a:schemeClr val="bg1"/>
              </a:solidFill>
              <a:latin typeface="Helvetica Neue" charset="0"/>
            </a:endParaRPr>
          </a:p>
          <a:p>
            <a:pPr eaLnBrk="1" hangingPunct="1"/>
            <a:endParaRPr lang="en-US" altLang="en-US" dirty="0">
              <a:solidFill>
                <a:srgbClr val="898989"/>
              </a:solidFill>
              <a:latin typeface="Helvetica Neue Light" pitchFamily="-109" charset="0"/>
            </a:endParaRPr>
          </a:p>
        </p:txBody>
      </p:sp>
      <p:pic>
        <p:nvPicPr>
          <p:cNvPr id="5" name="Picture 4" descr="TEACHING FELLOWS ICON CUT OUT.png"/>
          <p:cNvPicPr>
            <a:picLocks noChangeAspect="1"/>
          </p:cNvPicPr>
          <p:nvPr/>
        </p:nvPicPr>
        <p:blipFill>
          <a:blip r:embed="rId4">
            <a:duotone>
              <a:schemeClr val="bg1"/>
              <a:srgbClr val="FFF1C1"/>
            </a:duotone>
          </a:blip>
          <a:stretch>
            <a:fillRect/>
          </a:stretch>
        </p:blipFill>
        <p:spPr>
          <a:xfrm>
            <a:off x="1894454" y="6054918"/>
            <a:ext cx="459740" cy="457200"/>
          </a:xfrm>
          <a:prstGeom prst="rect">
            <a:avLst/>
          </a:prstGeom>
        </p:spPr>
      </p:pic>
      <p:pic>
        <p:nvPicPr>
          <p:cNvPr id="2" name="Picture 1">
            <a:extLst>
              <a:ext uri="{FF2B5EF4-FFF2-40B4-BE49-F238E27FC236}">
                <a16:creationId xmlns:a16="http://schemas.microsoft.com/office/drawing/2014/main" id="{F56AF81E-712F-49BC-BFF5-8A2DD06041E7}"/>
              </a:ext>
            </a:extLst>
          </p:cNvPr>
          <p:cNvPicPr>
            <a:picLocks noChangeAspect="1"/>
          </p:cNvPicPr>
          <p:nvPr/>
        </p:nvPicPr>
        <p:blipFill>
          <a:blip r:embed="rId5"/>
          <a:stretch>
            <a:fillRect/>
          </a:stretch>
        </p:blipFill>
        <p:spPr>
          <a:xfrm>
            <a:off x="11038454" y="5501821"/>
            <a:ext cx="1005641" cy="1010297"/>
          </a:xfrm>
          <a:prstGeom prst="rect">
            <a:avLst/>
          </a:prstGeom>
        </p:spPr>
      </p:pic>
    </p:spTree>
    <p:extLst>
      <p:ext uri="{BB962C8B-B14F-4D97-AF65-F5344CB8AC3E}">
        <p14:creationId xmlns:p14="http://schemas.microsoft.com/office/powerpoint/2010/main" val="4645584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1574</Words>
  <Application>Microsoft Office PowerPoint</Application>
  <PresentationFormat>Widescreen</PresentationFormat>
  <Paragraphs>134</Paragraphs>
  <Slides>14</Slides>
  <Notes>12</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Calibri</vt:lpstr>
      <vt:lpstr>Calibri Light</vt:lpstr>
      <vt:lpstr>Century Schoolbook</vt:lpstr>
      <vt:lpstr>Helvetica Neue</vt:lpstr>
      <vt:lpstr>Helvetica Neue Light</vt:lpstr>
      <vt:lpstr>Montserrat</vt:lpstr>
      <vt:lpstr>Tw Cen MT</vt:lpstr>
      <vt:lpstr>Wingdings</vt:lpstr>
      <vt:lpstr>Office Theme</vt:lpstr>
      <vt:lpstr>Seven Habits for Highly Effective People-  Habit 3 –  Put First Things First!</vt:lpstr>
      <vt:lpstr>Habit 3 – Put First Things First!</vt:lpstr>
      <vt:lpstr>PowerPoint Presentation</vt:lpstr>
      <vt:lpstr>PowerPoint Presentation</vt:lpstr>
      <vt:lpstr>PowerPoint Presentation</vt:lpstr>
      <vt:lpstr>PowerPoint Presentation</vt:lpstr>
      <vt:lpstr>PowerPoint Presentation</vt:lpstr>
      <vt:lpstr>Weekly planning is best…</vt:lpstr>
      <vt:lpstr>Habit 3 – Put First Things First!</vt:lpstr>
      <vt:lpstr>Comfort Zone and Courage Zone</vt:lpstr>
      <vt:lpstr>PowerPoint Presentation</vt:lpstr>
      <vt:lpstr>Just do it, do it, do it…</vt:lpstr>
      <vt:lpstr>Baby Steps…</vt:lpstr>
      <vt:lpstr>Classroom resources: Children’s Lit Habit 3 – Put First Things First!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Seven Habits for Highly Effective People-  Habit 3 –  Put First Things First!</dc:title>
  <dc:creator>Michael Fleming</dc:creator>
  <cp:lastModifiedBy>Michael Fleming</cp:lastModifiedBy>
  <cp:revision>2</cp:revision>
  <dcterms:created xsi:type="dcterms:W3CDTF">2020-04-06T18:11:39Z</dcterms:created>
  <dcterms:modified xsi:type="dcterms:W3CDTF">2020-04-06T18:22:59Z</dcterms:modified>
</cp:coreProperties>
</file>