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92" r:id="rId4"/>
    <p:sldId id="284" r:id="rId5"/>
    <p:sldId id="267" r:id="rId6"/>
    <p:sldId id="291" r:id="rId7"/>
    <p:sldId id="287" r:id="rId8"/>
    <p:sldId id="286" r:id="rId9"/>
    <p:sldId id="288" r:id="rId10"/>
    <p:sldId id="289" r:id="rId11"/>
    <p:sldId id="290"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293" autoAdjust="0"/>
  </p:normalViewPr>
  <p:slideViewPr>
    <p:cSldViewPr snapToGrid="0">
      <p:cViewPr varScale="1">
        <p:scale>
          <a:sx n="62" d="100"/>
          <a:sy n="62" d="100"/>
        </p:scale>
        <p:origin x="8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6.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6.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D8BD8-1DA8-49D4-9B9E-447929EDC249}"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EE527BA8-5FD5-48C8-BE9F-E2C3E9810686}">
      <dgm:prSet/>
      <dgm:spPr/>
      <dgm:t>
        <a:bodyPr/>
        <a:lstStyle/>
        <a:p>
          <a:pPr>
            <a:lnSpc>
              <a:spcPct val="100000"/>
            </a:lnSpc>
          </a:pPr>
          <a:r>
            <a:rPr lang="en-US"/>
            <a:t>Quote it…collect quotes that inspire/motivate/direct your life.</a:t>
          </a:r>
        </a:p>
      </dgm:t>
    </dgm:pt>
    <dgm:pt modelId="{9223EA78-FA6E-46CD-A4FD-FBC18298A213}" type="parTrans" cxnId="{4809A24F-D86C-4191-B12E-2E3A147F48BD}">
      <dgm:prSet/>
      <dgm:spPr/>
      <dgm:t>
        <a:bodyPr/>
        <a:lstStyle/>
        <a:p>
          <a:endParaRPr lang="en-US"/>
        </a:p>
      </dgm:t>
    </dgm:pt>
    <dgm:pt modelId="{4D147454-AF80-4059-8FE4-C70C9E00ACD8}" type="sibTrans" cxnId="{4809A24F-D86C-4191-B12E-2E3A147F48BD}">
      <dgm:prSet/>
      <dgm:spPr/>
      <dgm:t>
        <a:bodyPr/>
        <a:lstStyle/>
        <a:p>
          <a:endParaRPr lang="en-US"/>
        </a:p>
      </dgm:t>
    </dgm:pt>
    <dgm:pt modelId="{2F8272C5-52DB-4576-BF28-6CCE5FCE1FBF}">
      <dgm:prSet/>
      <dgm:spPr/>
      <dgm:t>
        <a:bodyPr/>
        <a:lstStyle/>
        <a:p>
          <a:pPr>
            <a:lnSpc>
              <a:spcPct val="100000"/>
            </a:lnSpc>
          </a:pPr>
          <a:r>
            <a:rPr lang="en-US"/>
            <a:t>Brain dump it…Speed write, then edit!</a:t>
          </a:r>
        </a:p>
      </dgm:t>
    </dgm:pt>
    <dgm:pt modelId="{7D8A97E2-8CCA-404F-BACE-95717AB2EA24}" type="parTrans" cxnId="{2A9B6A5A-028C-48D3-B055-F034E9391DCA}">
      <dgm:prSet/>
      <dgm:spPr/>
      <dgm:t>
        <a:bodyPr/>
        <a:lstStyle/>
        <a:p>
          <a:endParaRPr lang="en-US"/>
        </a:p>
      </dgm:t>
    </dgm:pt>
    <dgm:pt modelId="{6FFEB5A3-F0A7-4DE0-8761-1F7DFB603C59}" type="sibTrans" cxnId="{2A9B6A5A-028C-48D3-B055-F034E9391DCA}">
      <dgm:prSet/>
      <dgm:spPr/>
      <dgm:t>
        <a:bodyPr/>
        <a:lstStyle/>
        <a:p>
          <a:endParaRPr lang="en-US"/>
        </a:p>
      </dgm:t>
    </dgm:pt>
    <dgm:pt modelId="{8AC02EF2-73B0-459C-A463-63575040A263}">
      <dgm:prSet/>
      <dgm:spPr/>
      <dgm:t>
        <a:bodyPr/>
        <a:lstStyle/>
        <a:p>
          <a:pPr>
            <a:lnSpc>
              <a:spcPct val="100000"/>
            </a:lnSpc>
          </a:pPr>
          <a:r>
            <a:rPr lang="en-US"/>
            <a:t>Retreat and think deeply about it…Review what you’ve learned and carefully construct it.</a:t>
          </a:r>
        </a:p>
      </dgm:t>
    </dgm:pt>
    <dgm:pt modelId="{501018D1-208A-4513-964C-DEF9FB2D9438}" type="parTrans" cxnId="{EA024992-B8FE-4AA3-80EF-12195DF254FE}">
      <dgm:prSet/>
      <dgm:spPr/>
      <dgm:t>
        <a:bodyPr/>
        <a:lstStyle/>
        <a:p>
          <a:endParaRPr lang="en-US"/>
        </a:p>
      </dgm:t>
    </dgm:pt>
    <dgm:pt modelId="{736A642B-3C6D-4DA9-915F-5C08610F5F85}" type="sibTrans" cxnId="{EA024992-B8FE-4AA3-80EF-12195DF254FE}">
      <dgm:prSet/>
      <dgm:spPr/>
      <dgm:t>
        <a:bodyPr/>
        <a:lstStyle/>
        <a:p>
          <a:endParaRPr lang="en-US"/>
        </a:p>
      </dgm:t>
    </dgm:pt>
    <dgm:pt modelId="{53E3F568-C8A4-43F2-935E-0C520EBABB4D}">
      <dgm:prSet/>
      <dgm:spPr/>
      <dgm:t>
        <a:bodyPr/>
        <a:lstStyle/>
        <a:p>
          <a:pPr>
            <a:lnSpc>
              <a:spcPct val="100000"/>
            </a:lnSpc>
          </a:pPr>
          <a:r>
            <a:rPr lang="en-US"/>
            <a:t>The Big Lazy- rough draft to improve later… your statement so let it represent you, maybe a song, poem, artistic visual representation…</a:t>
          </a:r>
        </a:p>
      </dgm:t>
    </dgm:pt>
    <dgm:pt modelId="{FDE1F4A4-010E-4F3E-88A8-61AE10807505}" type="parTrans" cxnId="{1D9A3A3B-7E69-4CC5-8258-C8192040DEF5}">
      <dgm:prSet/>
      <dgm:spPr/>
      <dgm:t>
        <a:bodyPr/>
        <a:lstStyle/>
        <a:p>
          <a:endParaRPr lang="en-US"/>
        </a:p>
      </dgm:t>
    </dgm:pt>
    <dgm:pt modelId="{1E0349EA-FD78-43F4-A07F-6186F1665BE8}" type="sibTrans" cxnId="{1D9A3A3B-7E69-4CC5-8258-C8192040DEF5}">
      <dgm:prSet/>
      <dgm:spPr/>
      <dgm:t>
        <a:bodyPr/>
        <a:lstStyle/>
        <a:p>
          <a:endParaRPr lang="en-US"/>
        </a:p>
      </dgm:t>
    </dgm:pt>
    <dgm:pt modelId="{72D9CA58-284D-4D25-95AB-D1356CC931D6}" type="pres">
      <dgm:prSet presAssocID="{70BD8BD8-1DA8-49D4-9B9E-447929EDC249}" presName="root" presStyleCnt="0">
        <dgm:presLayoutVars>
          <dgm:dir/>
          <dgm:resizeHandles val="exact"/>
        </dgm:presLayoutVars>
      </dgm:prSet>
      <dgm:spPr/>
      <dgm:t>
        <a:bodyPr/>
        <a:lstStyle/>
        <a:p>
          <a:endParaRPr lang="en-US"/>
        </a:p>
      </dgm:t>
    </dgm:pt>
    <dgm:pt modelId="{FA20AC7C-4F0D-4120-A42F-CC027278FA98}" type="pres">
      <dgm:prSet presAssocID="{EE527BA8-5FD5-48C8-BE9F-E2C3E9810686}" presName="compNode" presStyleCnt="0"/>
      <dgm:spPr/>
    </dgm:pt>
    <dgm:pt modelId="{DF72228D-A925-4E0F-BD06-33AEF804B167}" type="pres">
      <dgm:prSet presAssocID="{EE527BA8-5FD5-48C8-BE9F-E2C3E9810686}" presName="bgRect" presStyleLbl="bgShp" presStyleIdx="0" presStyleCnt="4" custLinFactNeighborX="-249" custLinFactNeighborY="-507"/>
      <dgm:spPr/>
    </dgm:pt>
    <dgm:pt modelId="{AA3DBC3E-E458-4AA6-A454-AC29B244CD70}" type="pres">
      <dgm:prSet presAssocID="{EE527BA8-5FD5-48C8-BE9F-E2C3E9810686}"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Moustache Face with Solid Fill"/>
        </a:ext>
      </dgm:extLst>
    </dgm:pt>
    <dgm:pt modelId="{9E7E4E2F-BC49-402B-A07D-ACCCD6678D73}" type="pres">
      <dgm:prSet presAssocID="{EE527BA8-5FD5-48C8-BE9F-E2C3E9810686}" presName="spaceRect" presStyleCnt="0"/>
      <dgm:spPr/>
    </dgm:pt>
    <dgm:pt modelId="{7606A306-AB61-4B75-B3A3-883DBB65DF6E}" type="pres">
      <dgm:prSet presAssocID="{EE527BA8-5FD5-48C8-BE9F-E2C3E9810686}" presName="parTx" presStyleLbl="revTx" presStyleIdx="0" presStyleCnt="4">
        <dgm:presLayoutVars>
          <dgm:chMax val="0"/>
          <dgm:chPref val="0"/>
        </dgm:presLayoutVars>
      </dgm:prSet>
      <dgm:spPr/>
      <dgm:t>
        <a:bodyPr/>
        <a:lstStyle/>
        <a:p>
          <a:endParaRPr lang="en-US"/>
        </a:p>
      </dgm:t>
    </dgm:pt>
    <dgm:pt modelId="{4DD657EC-06B1-4560-9021-0BFD62950060}" type="pres">
      <dgm:prSet presAssocID="{4D147454-AF80-4059-8FE4-C70C9E00ACD8}" presName="sibTrans" presStyleCnt="0"/>
      <dgm:spPr/>
    </dgm:pt>
    <dgm:pt modelId="{BEC76D66-C158-425E-AA1B-183A68B75270}" type="pres">
      <dgm:prSet presAssocID="{2F8272C5-52DB-4576-BF28-6CCE5FCE1FBF}" presName="compNode" presStyleCnt="0"/>
      <dgm:spPr/>
    </dgm:pt>
    <dgm:pt modelId="{10C99A0C-F4ED-4231-BB09-4C6A8BCF7297}" type="pres">
      <dgm:prSet presAssocID="{2F8272C5-52DB-4576-BF28-6CCE5FCE1FBF}" presName="bgRect" presStyleLbl="bgShp" presStyleIdx="1" presStyleCnt="4"/>
      <dgm:spPr/>
    </dgm:pt>
    <dgm:pt modelId="{22E7B25D-82AD-44CA-B1C5-72B83F76380C}" type="pres">
      <dgm:prSet presAssocID="{2F8272C5-52DB-4576-BF28-6CCE5FCE1FBF}"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rain"/>
        </a:ext>
      </dgm:extLst>
    </dgm:pt>
    <dgm:pt modelId="{14295BA4-956F-412E-A0DC-A1628D8ADBBC}" type="pres">
      <dgm:prSet presAssocID="{2F8272C5-52DB-4576-BF28-6CCE5FCE1FBF}" presName="spaceRect" presStyleCnt="0"/>
      <dgm:spPr/>
    </dgm:pt>
    <dgm:pt modelId="{904686E2-06B4-4401-BBAE-669BB74BEDE8}" type="pres">
      <dgm:prSet presAssocID="{2F8272C5-52DB-4576-BF28-6CCE5FCE1FBF}" presName="parTx" presStyleLbl="revTx" presStyleIdx="1" presStyleCnt="4">
        <dgm:presLayoutVars>
          <dgm:chMax val="0"/>
          <dgm:chPref val="0"/>
        </dgm:presLayoutVars>
      </dgm:prSet>
      <dgm:spPr/>
      <dgm:t>
        <a:bodyPr/>
        <a:lstStyle/>
        <a:p>
          <a:endParaRPr lang="en-US"/>
        </a:p>
      </dgm:t>
    </dgm:pt>
    <dgm:pt modelId="{786F83F6-2B55-4912-9D85-51BAA96696C0}" type="pres">
      <dgm:prSet presAssocID="{6FFEB5A3-F0A7-4DE0-8761-1F7DFB603C59}" presName="sibTrans" presStyleCnt="0"/>
      <dgm:spPr/>
    </dgm:pt>
    <dgm:pt modelId="{D61AD860-D302-432B-99B2-92A13E54DC4E}" type="pres">
      <dgm:prSet presAssocID="{8AC02EF2-73B0-459C-A463-63575040A263}" presName="compNode" presStyleCnt="0"/>
      <dgm:spPr/>
    </dgm:pt>
    <dgm:pt modelId="{20AB6733-D7F3-4781-BDA3-139F072F9E5D}" type="pres">
      <dgm:prSet presAssocID="{8AC02EF2-73B0-459C-A463-63575040A263}" presName="bgRect" presStyleLbl="bgShp" presStyleIdx="2" presStyleCnt="4"/>
      <dgm:spPr/>
    </dgm:pt>
    <dgm:pt modelId="{21D2B660-CD47-47E5-BA05-B935C177EF3F}" type="pres">
      <dgm:prSet presAssocID="{8AC02EF2-73B0-459C-A463-63575040A263}"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Questions"/>
        </a:ext>
      </dgm:extLst>
    </dgm:pt>
    <dgm:pt modelId="{4784752D-E110-45F8-878B-1D9512AF60B3}" type="pres">
      <dgm:prSet presAssocID="{8AC02EF2-73B0-459C-A463-63575040A263}" presName="spaceRect" presStyleCnt="0"/>
      <dgm:spPr/>
    </dgm:pt>
    <dgm:pt modelId="{4B3C0422-EA99-42B9-AA63-0D2963108626}" type="pres">
      <dgm:prSet presAssocID="{8AC02EF2-73B0-459C-A463-63575040A263}" presName="parTx" presStyleLbl="revTx" presStyleIdx="2" presStyleCnt="4">
        <dgm:presLayoutVars>
          <dgm:chMax val="0"/>
          <dgm:chPref val="0"/>
        </dgm:presLayoutVars>
      </dgm:prSet>
      <dgm:spPr/>
      <dgm:t>
        <a:bodyPr/>
        <a:lstStyle/>
        <a:p>
          <a:endParaRPr lang="en-US"/>
        </a:p>
      </dgm:t>
    </dgm:pt>
    <dgm:pt modelId="{51F8B444-F293-4614-B669-9BB1DC52C5BF}" type="pres">
      <dgm:prSet presAssocID="{736A642B-3C6D-4DA9-915F-5C08610F5F85}" presName="sibTrans" presStyleCnt="0"/>
      <dgm:spPr/>
    </dgm:pt>
    <dgm:pt modelId="{5F671BDC-3669-45D0-B9CB-E068B9CD6903}" type="pres">
      <dgm:prSet presAssocID="{53E3F568-C8A4-43F2-935E-0C520EBABB4D}" presName="compNode" presStyleCnt="0"/>
      <dgm:spPr/>
    </dgm:pt>
    <dgm:pt modelId="{B5CBEED1-1C82-43D5-968F-AC40753E1069}" type="pres">
      <dgm:prSet presAssocID="{53E3F568-C8A4-43F2-935E-0C520EBABB4D}" presName="bgRect" presStyleLbl="bgShp" presStyleIdx="3" presStyleCnt="4"/>
      <dgm:spPr/>
    </dgm:pt>
    <dgm:pt modelId="{6E7B3956-9F93-4249-BEE6-1B175FEA882D}" type="pres">
      <dgm:prSet presAssocID="{53E3F568-C8A4-43F2-935E-0C520EBABB4D}"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Quotes"/>
        </a:ext>
      </dgm:extLst>
    </dgm:pt>
    <dgm:pt modelId="{BDE3BB48-C10E-437F-8972-1AC633FD53BD}" type="pres">
      <dgm:prSet presAssocID="{53E3F568-C8A4-43F2-935E-0C520EBABB4D}" presName="spaceRect" presStyleCnt="0"/>
      <dgm:spPr/>
    </dgm:pt>
    <dgm:pt modelId="{13584D89-3385-4163-A5B4-990C978A147A}" type="pres">
      <dgm:prSet presAssocID="{53E3F568-C8A4-43F2-935E-0C520EBABB4D}" presName="parTx" presStyleLbl="revTx" presStyleIdx="3" presStyleCnt="4">
        <dgm:presLayoutVars>
          <dgm:chMax val="0"/>
          <dgm:chPref val="0"/>
        </dgm:presLayoutVars>
      </dgm:prSet>
      <dgm:spPr/>
      <dgm:t>
        <a:bodyPr/>
        <a:lstStyle/>
        <a:p>
          <a:endParaRPr lang="en-US"/>
        </a:p>
      </dgm:t>
    </dgm:pt>
  </dgm:ptLst>
  <dgm:cxnLst>
    <dgm:cxn modelId="{B67DA731-8D4B-4C49-81D5-A7C852EB134E}" type="presOf" srcId="{53E3F568-C8A4-43F2-935E-0C520EBABB4D}" destId="{13584D89-3385-4163-A5B4-990C978A147A}" srcOrd="0" destOrd="0" presId="urn:microsoft.com/office/officeart/2018/2/layout/IconVerticalSolidList"/>
    <dgm:cxn modelId="{6D8129BD-4F31-4385-8816-F10A53F25778}" type="presOf" srcId="{EE527BA8-5FD5-48C8-BE9F-E2C3E9810686}" destId="{7606A306-AB61-4B75-B3A3-883DBB65DF6E}" srcOrd="0" destOrd="0" presId="urn:microsoft.com/office/officeart/2018/2/layout/IconVerticalSolidList"/>
    <dgm:cxn modelId="{79FF02DE-4A22-4B5A-BBEF-4CBCE87E44C5}" type="presOf" srcId="{8AC02EF2-73B0-459C-A463-63575040A263}" destId="{4B3C0422-EA99-42B9-AA63-0D2963108626}" srcOrd="0" destOrd="0" presId="urn:microsoft.com/office/officeart/2018/2/layout/IconVerticalSolidList"/>
    <dgm:cxn modelId="{90C96B1C-2EAD-4516-B506-CD0DE758A158}" type="presOf" srcId="{2F8272C5-52DB-4576-BF28-6CCE5FCE1FBF}" destId="{904686E2-06B4-4401-BBAE-669BB74BEDE8}" srcOrd="0" destOrd="0" presId="urn:microsoft.com/office/officeart/2018/2/layout/IconVerticalSolidList"/>
    <dgm:cxn modelId="{1D9A3A3B-7E69-4CC5-8258-C8192040DEF5}" srcId="{70BD8BD8-1DA8-49D4-9B9E-447929EDC249}" destId="{53E3F568-C8A4-43F2-935E-0C520EBABB4D}" srcOrd="3" destOrd="0" parTransId="{FDE1F4A4-010E-4F3E-88A8-61AE10807505}" sibTransId="{1E0349EA-FD78-43F4-A07F-6186F1665BE8}"/>
    <dgm:cxn modelId="{EA024992-B8FE-4AA3-80EF-12195DF254FE}" srcId="{70BD8BD8-1DA8-49D4-9B9E-447929EDC249}" destId="{8AC02EF2-73B0-459C-A463-63575040A263}" srcOrd="2" destOrd="0" parTransId="{501018D1-208A-4513-964C-DEF9FB2D9438}" sibTransId="{736A642B-3C6D-4DA9-915F-5C08610F5F85}"/>
    <dgm:cxn modelId="{4809A24F-D86C-4191-B12E-2E3A147F48BD}" srcId="{70BD8BD8-1DA8-49D4-9B9E-447929EDC249}" destId="{EE527BA8-5FD5-48C8-BE9F-E2C3E9810686}" srcOrd="0" destOrd="0" parTransId="{9223EA78-FA6E-46CD-A4FD-FBC18298A213}" sibTransId="{4D147454-AF80-4059-8FE4-C70C9E00ACD8}"/>
    <dgm:cxn modelId="{2A9B6A5A-028C-48D3-B055-F034E9391DCA}" srcId="{70BD8BD8-1DA8-49D4-9B9E-447929EDC249}" destId="{2F8272C5-52DB-4576-BF28-6CCE5FCE1FBF}" srcOrd="1" destOrd="0" parTransId="{7D8A97E2-8CCA-404F-BACE-95717AB2EA24}" sibTransId="{6FFEB5A3-F0A7-4DE0-8761-1F7DFB603C59}"/>
    <dgm:cxn modelId="{6011F062-8E1D-41AD-878C-D6D13BC565ED}" type="presOf" srcId="{70BD8BD8-1DA8-49D4-9B9E-447929EDC249}" destId="{72D9CA58-284D-4D25-95AB-D1356CC931D6}" srcOrd="0" destOrd="0" presId="urn:microsoft.com/office/officeart/2018/2/layout/IconVerticalSolidList"/>
    <dgm:cxn modelId="{646EC7AA-E7E0-4A95-80CA-F3E6E16FB760}" type="presParOf" srcId="{72D9CA58-284D-4D25-95AB-D1356CC931D6}" destId="{FA20AC7C-4F0D-4120-A42F-CC027278FA98}" srcOrd="0" destOrd="0" presId="urn:microsoft.com/office/officeart/2018/2/layout/IconVerticalSolidList"/>
    <dgm:cxn modelId="{A2EBA509-65B1-4C27-8877-78F09596A59D}" type="presParOf" srcId="{FA20AC7C-4F0D-4120-A42F-CC027278FA98}" destId="{DF72228D-A925-4E0F-BD06-33AEF804B167}" srcOrd="0" destOrd="0" presId="urn:microsoft.com/office/officeart/2018/2/layout/IconVerticalSolidList"/>
    <dgm:cxn modelId="{5C2BAEF4-2DBB-4045-B066-4B7FC289A76D}" type="presParOf" srcId="{FA20AC7C-4F0D-4120-A42F-CC027278FA98}" destId="{AA3DBC3E-E458-4AA6-A454-AC29B244CD70}" srcOrd="1" destOrd="0" presId="urn:microsoft.com/office/officeart/2018/2/layout/IconVerticalSolidList"/>
    <dgm:cxn modelId="{E6DA6B2A-3303-4DC4-9DE4-4202E69E3B9F}" type="presParOf" srcId="{FA20AC7C-4F0D-4120-A42F-CC027278FA98}" destId="{9E7E4E2F-BC49-402B-A07D-ACCCD6678D73}" srcOrd="2" destOrd="0" presId="urn:microsoft.com/office/officeart/2018/2/layout/IconVerticalSolidList"/>
    <dgm:cxn modelId="{F3E84DEA-5BA1-4087-A712-B2DCBE216743}" type="presParOf" srcId="{FA20AC7C-4F0D-4120-A42F-CC027278FA98}" destId="{7606A306-AB61-4B75-B3A3-883DBB65DF6E}" srcOrd="3" destOrd="0" presId="urn:microsoft.com/office/officeart/2018/2/layout/IconVerticalSolidList"/>
    <dgm:cxn modelId="{1085C28A-BD6C-4DC1-B64C-B7F6DD80E6F1}" type="presParOf" srcId="{72D9CA58-284D-4D25-95AB-D1356CC931D6}" destId="{4DD657EC-06B1-4560-9021-0BFD62950060}" srcOrd="1" destOrd="0" presId="urn:microsoft.com/office/officeart/2018/2/layout/IconVerticalSolidList"/>
    <dgm:cxn modelId="{59D24A14-96B3-47B5-91F7-25615AF9D249}" type="presParOf" srcId="{72D9CA58-284D-4D25-95AB-D1356CC931D6}" destId="{BEC76D66-C158-425E-AA1B-183A68B75270}" srcOrd="2" destOrd="0" presId="urn:microsoft.com/office/officeart/2018/2/layout/IconVerticalSolidList"/>
    <dgm:cxn modelId="{92523831-EC01-45F0-938B-6F4F5236373C}" type="presParOf" srcId="{BEC76D66-C158-425E-AA1B-183A68B75270}" destId="{10C99A0C-F4ED-4231-BB09-4C6A8BCF7297}" srcOrd="0" destOrd="0" presId="urn:microsoft.com/office/officeart/2018/2/layout/IconVerticalSolidList"/>
    <dgm:cxn modelId="{68C8BF73-8D4E-4FC9-94F9-21F3D21DF28E}" type="presParOf" srcId="{BEC76D66-C158-425E-AA1B-183A68B75270}" destId="{22E7B25D-82AD-44CA-B1C5-72B83F76380C}" srcOrd="1" destOrd="0" presId="urn:microsoft.com/office/officeart/2018/2/layout/IconVerticalSolidList"/>
    <dgm:cxn modelId="{C659E6A5-5AE5-4F45-942F-64F136F7EB21}" type="presParOf" srcId="{BEC76D66-C158-425E-AA1B-183A68B75270}" destId="{14295BA4-956F-412E-A0DC-A1628D8ADBBC}" srcOrd="2" destOrd="0" presId="urn:microsoft.com/office/officeart/2018/2/layout/IconVerticalSolidList"/>
    <dgm:cxn modelId="{979E03C6-EA86-44C4-A0B7-11925775C48F}" type="presParOf" srcId="{BEC76D66-C158-425E-AA1B-183A68B75270}" destId="{904686E2-06B4-4401-BBAE-669BB74BEDE8}" srcOrd="3" destOrd="0" presId="urn:microsoft.com/office/officeart/2018/2/layout/IconVerticalSolidList"/>
    <dgm:cxn modelId="{15A0A419-7E16-467A-86F4-C42666BDF742}" type="presParOf" srcId="{72D9CA58-284D-4D25-95AB-D1356CC931D6}" destId="{786F83F6-2B55-4912-9D85-51BAA96696C0}" srcOrd="3" destOrd="0" presId="urn:microsoft.com/office/officeart/2018/2/layout/IconVerticalSolidList"/>
    <dgm:cxn modelId="{CA8B70EB-4135-4A63-9FE6-4E81EEC27F48}" type="presParOf" srcId="{72D9CA58-284D-4D25-95AB-D1356CC931D6}" destId="{D61AD860-D302-432B-99B2-92A13E54DC4E}" srcOrd="4" destOrd="0" presId="urn:microsoft.com/office/officeart/2018/2/layout/IconVerticalSolidList"/>
    <dgm:cxn modelId="{7CA53D0E-BFDF-4463-8C1B-DCCBE60FD6C9}" type="presParOf" srcId="{D61AD860-D302-432B-99B2-92A13E54DC4E}" destId="{20AB6733-D7F3-4781-BDA3-139F072F9E5D}" srcOrd="0" destOrd="0" presId="urn:microsoft.com/office/officeart/2018/2/layout/IconVerticalSolidList"/>
    <dgm:cxn modelId="{87C54AE1-2405-4E0D-B4EA-57D643126C5C}" type="presParOf" srcId="{D61AD860-D302-432B-99B2-92A13E54DC4E}" destId="{21D2B660-CD47-47E5-BA05-B935C177EF3F}" srcOrd="1" destOrd="0" presId="urn:microsoft.com/office/officeart/2018/2/layout/IconVerticalSolidList"/>
    <dgm:cxn modelId="{240CFBB2-6BB6-429F-BB44-AE619B6B2949}" type="presParOf" srcId="{D61AD860-D302-432B-99B2-92A13E54DC4E}" destId="{4784752D-E110-45F8-878B-1D9512AF60B3}" srcOrd="2" destOrd="0" presId="urn:microsoft.com/office/officeart/2018/2/layout/IconVerticalSolidList"/>
    <dgm:cxn modelId="{C1C85702-6744-481C-A5CB-6C84875601AD}" type="presParOf" srcId="{D61AD860-D302-432B-99B2-92A13E54DC4E}" destId="{4B3C0422-EA99-42B9-AA63-0D2963108626}" srcOrd="3" destOrd="0" presId="urn:microsoft.com/office/officeart/2018/2/layout/IconVerticalSolidList"/>
    <dgm:cxn modelId="{428F4951-AB4F-4DDF-BA58-ECA172B4F3AC}" type="presParOf" srcId="{72D9CA58-284D-4D25-95AB-D1356CC931D6}" destId="{51F8B444-F293-4614-B669-9BB1DC52C5BF}" srcOrd="5" destOrd="0" presId="urn:microsoft.com/office/officeart/2018/2/layout/IconVerticalSolidList"/>
    <dgm:cxn modelId="{F23831EF-2477-4964-AD65-5F58C3BD767F}" type="presParOf" srcId="{72D9CA58-284D-4D25-95AB-D1356CC931D6}" destId="{5F671BDC-3669-45D0-B9CB-E068B9CD6903}" srcOrd="6" destOrd="0" presId="urn:microsoft.com/office/officeart/2018/2/layout/IconVerticalSolidList"/>
    <dgm:cxn modelId="{97DB5C7B-65BA-4F8E-BE89-B216D7E40EA0}" type="presParOf" srcId="{5F671BDC-3669-45D0-B9CB-E068B9CD6903}" destId="{B5CBEED1-1C82-43D5-968F-AC40753E1069}" srcOrd="0" destOrd="0" presId="urn:microsoft.com/office/officeart/2018/2/layout/IconVerticalSolidList"/>
    <dgm:cxn modelId="{341A30CD-4ED0-415A-AF61-DC0753DDACE7}" type="presParOf" srcId="{5F671BDC-3669-45D0-B9CB-E068B9CD6903}" destId="{6E7B3956-9F93-4249-BEE6-1B175FEA882D}" srcOrd="1" destOrd="0" presId="urn:microsoft.com/office/officeart/2018/2/layout/IconVerticalSolidList"/>
    <dgm:cxn modelId="{2ADCEC38-F65E-4464-80B9-82CFAA342830}" type="presParOf" srcId="{5F671BDC-3669-45D0-B9CB-E068B9CD6903}" destId="{BDE3BB48-C10E-437F-8972-1AC633FD53BD}" srcOrd="2" destOrd="0" presId="urn:microsoft.com/office/officeart/2018/2/layout/IconVerticalSolidList"/>
    <dgm:cxn modelId="{1DAD39D8-14A9-440E-80BA-C40D4918C0F6}" type="presParOf" srcId="{5F671BDC-3669-45D0-B9CB-E068B9CD6903}" destId="{13584D89-3385-4163-A5B4-990C978A147A}"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2228D-A925-4E0F-BD06-33AEF804B167}">
      <dsp:nvSpPr>
        <dsp:cNvPr id="0" name=""/>
        <dsp:cNvSpPr/>
      </dsp:nvSpPr>
      <dsp:spPr>
        <a:xfrm>
          <a:off x="0" y="0"/>
          <a:ext cx="5721484"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3DBC3E-E458-4AA6-A454-AC29B244CD70}">
      <dsp:nvSpPr>
        <dsp:cNvPr id="0" name=""/>
        <dsp:cNvSpPr/>
      </dsp:nvSpPr>
      <dsp:spPr>
        <a:xfrm>
          <a:off x="276881" y="207750"/>
          <a:ext cx="503420" cy="50342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06A306-AB61-4B75-B3A3-883DBB65DF6E}">
      <dsp:nvSpPr>
        <dsp:cNvPr id="0" name=""/>
        <dsp:cNvSpPr/>
      </dsp:nvSpPr>
      <dsp:spPr>
        <a:xfrm>
          <a:off x="1057183" y="1805"/>
          <a:ext cx="466430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666750">
            <a:lnSpc>
              <a:spcPct val="100000"/>
            </a:lnSpc>
            <a:spcBef>
              <a:spcPct val="0"/>
            </a:spcBef>
            <a:spcAft>
              <a:spcPct val="35000"/>
            </a:spcAft>
          </a:pPr>
          <a:r>
            <a:rPr lang="en-US" sz="1500" kern="1200"/>
            <a:t>Quote it…collect quotes that inspire/motivate/direct your life.</a:t>
          </a:r>
        </a:p>
      </dsp:txBody>
      <dsp:txXfrm>
        <a:off x="1057183" y="1805"/>
        <a:ext cx="4664300" cy="915310"/>
      </dsp:txXfrm>
    </dsp:sp>
    <dsp:sp modelId="{10C99A0C-F4ED-4231-BB09-4C6A8BCF7297}">
      <dsp:nvSpPr>
        <dsp:cNvPr id="0" name=""/>
        <dsp:cNvSpPr/>
      </dsp:nvSpPr>
      <dsp:spPr>
        <a:xfrm>
          <a:off x="0" y="1145944"/>
          <a:ext cx="5721484"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E7B25D-82AD-44CA-B1C5-72B83F76380C}">
      <dsp:nvSpPr>
        <dsp:cNvPr id="0" name=""/>
        <dsp:cNvSpPr/>
      </dsp:nvSpPr>
      <dsp:spPr>
        <a:xfrm>
          <a:off x="276881" y="1351889"/>
          <a:ext cx="503420" cy="50342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4686E2-06B4-4401-BBAE-669BB74BEDE8}">
      <dsp:nvSpPr>
        <dsp:cNvPr id="0" name=""/>
        <dsp:cNvSpPr/>
      </dsp:nvSpPr>
      <dsp:spPr>
        <a:xfrm>
          <a:off x="1057183" y="1145944"/>
          <a:ext cx="466430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666750">
            <a:lnSpc>
              <a:spcPct val="100000"/>
            </a:lnSpc>
            <a:spcBef>
              <a:spcPct val="0"/>
            </a:spcBef>
            <a:spcAft>
              <a:spcPct val="35000"/>
            </a:spcAft>
          </a:pPr>
          <a:r>
            <a:rPr lang="en-US" sz="1500" kern="1200"/>
            <a:t>Brain dump it…Speed write, then edit!</a:t>
          </a:r>
        </a:p>
      </dsp:txBody>
      <dsp:txXfrm>
        <a:off x="1057183" y="1145944"/>
        <a:ext cx="4664300" cy="915310"/>
      </dsp:txXfrm>
    </dsp:sp>
    <dsp:sp modelId="{20AB6733-D7F3-4781-BDA3-139F072F9E5D}">
      <dsp:nvSpPr>
        <dsp:cNvPr id="0" name=""/>
        <dsp:cNvSpPr/>
      </dsp:nvSpPr>
      <dsp:spPr>
        <a:xfrm>
          <a:off x="0" y="2290082"/>
          <a:ext cx="5721484"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D2B660-CD47-47E5-BA05-B935C177EF3F}">
      <dsp:nvSpPr>
        <dsp:cNvPr id="0" name=""/>
        <dsp:cNvSpPr/>
      </dsp:nvSpPr>
      <dsp:spPr>
        <a:xfrm>
          <a:off x="276881" y="2496027"/>
          <a:ext cx="503420" cy="503420"/>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3C0422-EA99-42B9-AA63-0D2963108626}">
      <dsp:nvSpPr>
        <dsp:cNvPr id="0" name=""/>
        <dsp:cNvSpPr/>
      </dsp:nvSpPr>
      <dsp:spPr>
        <a:xfrm>
          <a:off x="1057183" y="2290082"/>
          <a:ext cx="466430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666750">
            <a:lnSpc>
              <a:spcPct val="100000"/>
            </a:lnSpc>
            <a:spcBef>
              <a:spcPct val="0"/>
            </a:spcBef>
            <a:spcAft>
              <a:spcPct val="35000"/>
            </a:spcAft>
          </a:pPr>
          <a:r>
            <a:rPr lang="en-US" sz="1500" kern="1200"/>
            <a:t>Retreat and think deeply about it…Review what you’ve learned and carefully construct it.</a:t>
          </a:r>
        </a:p>
      </dsp:txBody>
      <dsp:txXfrm>
        <a:off x="1057183" y="2290082"/>
        <a:ext cx="4664300" cy="915310"/>
      </dsp:txXfrm>
    </dsp:sp>
    <dsp:sp modelId="{B5CBEED1-1C82-43D5-968F-AC40753E1069}">
      <dsp:nvSpPr>
        <dsp:cNvPr id="0" name=""/>
        <dsp:cNvSpPr/>
      </dsp:nvSpPr>
      <dsp:spPr>
        <a:xfrm>
          <a:off x="0" y="3434221"/>
          <a:ext cx="5721484"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B3956-9F93-4249-BEE6-1B175FEA882D}">
      <dsp:nvSpPr>
        <dsp:cNvPr id="0" name=""/>
        <dsp:cNvSpPr/>
      </dsp:nvSpPr>
      <dsp:spPr>
        <a:xfrm>
          <a:off x="276881" y="3640166"/>
          <a:ext cx="503420" cy="503420"/>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584D89-3385-4163-A5B4-990C978A147A}">
      <dsp:nvSpPr>
        <dsp:cNvPr id="0" name=""/>
        <dsp:cNvSpPr/>
      </dsp:nvSpPr>
      <dsp:spPr>
        <a:xfrm>
          <a:off x="1057183" y="3434221"/>
          <a:ext cx="466430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666750">
            <a:lnSpc>
              <a:spcPct val="100000"/>
            </a:lnSpc>
            <a:spcBef>
              <a:spcPct val="0"/>
            </a:spcBef>
            <a:spcAft>
              <a:spcPct val="35000"/>
            </a:spcAft>
          </a:pPr>
          <a:r>
            <a:rPr lang="en-US" sz="1500" kern="1200"/>
            <a:t>The Big Lazy- rough draft to improve later… your statement so let it represent you, maybe a song, poem, artistic visual representation…</a:t>
          </a:r>
        </a:p>
      </dsp:txBody>
      <dsp:txXfrm>
        <a:off x="1057183" y="3434221"/>
        <a:ext cx="4664300" cy="91531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36.63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0,'0'4,"0"5,0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03.699"/>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11,'4'0,"5"0,0 4,3 1,4 4,2-1,9-8,12-15,-1-6</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04.485"/>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1,'4'4,"4"5,6 0,3 4,0 2,0-1,-3-2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08.305"/>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9 1,'-4'0,"-1"0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09.65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23,'0'-4,"0"-4,0-2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10.317"/>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10.955"/>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1,'3'0,"2"0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11.825"/>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14 61,'0'-4,"0"-5,-4-5,-1-3,1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12.84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26,'0'-4,"4"-1,1-3,0-1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13.431"/>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0 184,'0'-4,"0"-5,0-8,0-17,0-25,0-2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20.734"/>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0,'4'0,"0"0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3.71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22,'4'0,"4"0,2-3,2-6,0-1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48:21.629"/>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1 148,'0'-4,"0"-12,0-7,0-4,0-1,0 1,0 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4.05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5.04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6,'0'-4,"0"3,0 5,0 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5.40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1,'0'3,"0"2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5.90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0,'0'8,"0"5,0 5,0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6.23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0,'0'4,"0"5,0 4,0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6.75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0T17:35:49.34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1,'0'7,"0"7,0 5,0 2,0 2,0-4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8C990-CA12-4EFD-8A3C-8111D672D62E}" type="datetimeFigureOut">
              <a:rPr lang="en-US" smtClean="0"/>
              <a:t>3/30/2020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BBA7E-2714-4615-AF0E-6391B3D5534B}" type="slidenum">
              <a:rPr lang="en-US" smtClean="0"/>
              <a:t>‹#›</a:t>
            </a:fld>
            <a:endParaRPr lang="en-US"/>
          </a:p>
        </p:txBody>
      </p:sp>
    </p:spTree>
    <p:extLst>
      <p:ext uri="{BB962C8B-B14F-4D97-AF65-F5344CB8AC3E}">
        <p14:creationId xmlns:p14="http://schemas.microsoft.com/office/powerpoint/2010/main" val="114943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 Ask students to think about the things they already do that have meaning. Connect to service learning requirements.</a:t>
            </a:r>
            <a:endParaRPr lang="en-US" dirty="0"/>
          </a:p>
          <a:p>
            <a:endParaRPr lang="en-US" dirty="0"/>
          </a:p>
        </p:txBody>
      </p:sp>
      <p:sp>
        <p:nvSpPr>
          <p:cNvPr id="4" name="Slide Number Placeholder 3"/>
          <p:cNvSpPr>
            <a:spLocks noGrp="1"/>
          </p:cNvSpPr>
          <p:nvPr>
            <p:ph type="sldNum" sz="quarter" idx="10"/>
          </p:nvPr>
        </p:nvSpPr>
        <p:spPr/>
        <p:txBody>
          <a:bodyPr/>
          <a:lstStyle/>
          <a:p>
            <a:fld id="{63B0B141-E753-4223-9039-508116E3AA25}" type="slidenum">
              <a:rPr lang="en-US" smtClean="0"/>
              <a:t>2</a:t>
            </a:fld>
            <a:endParaRPr lang="en-US"/>
          </a:p>
        </p:txBody>
      </p:sp>
    </p:spTree>
    <p:extLst>
      <p:ext uri="{BB962C8B-B14F-4D97-AF65-F5344CB8AC3E}">
        <p14:creationId xmlns:p14="http://schemas.microsoft.com/office/powerpoint/2010/main" val="299496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list of children’s lit resources that can be used in the classroom. The link to this resource is provided as well. Each presentation will end with this link. It would be fantastic if you had a TF read one of the resources, time permitting, before beginning each session. </a:t>
            </a:r>
          </a:p>
        </p:txBody>
      </p:sp>
      <p:sp>
        <p:nvSpPr>
          <p:cNvPr id="4" name="Slide Number Placeholder 3"/>
          <p:cNvSpPr>
            <a:spLocks noGrp="1"/>
          </p:cNvSpPr>
          <p:nvPr>
            <p:ph type="sldNum" sz="quarter" idx="10"/>
          </p:nvPr>
        </p:nvSpPr>
        <p:spPr/>
        <p:txBody>
          <a:bodyPr/>
          <a:lstStyle/>
          <a:p>
            <a:fld id="{63B0B141-E753-4223-9039-508116E3AA25}" type="slidenum">
              <a:rPr lang="en-US" smtClean="0"/>
              <a:t>12</a:t>
            </a:fld>
            <a:endParaRPr lang="en-US"/>
          </a:p>
        </p:txBody>
      </p:sp>
    </p:spTree>
    <p:extLst>
      <p:ext uri="{BB962C8B-B14F-4D97-AF65-F5344CB8AC3E}">
        <p14:creationId xmlns:p14="http://schemas.microsoft.com/office/powerpoint/2010/main" val="323765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read each bullet. Have them individually think about and mentally checkoff the ones they already do. Have them reflect on the ones that are not “habits” already.  Turn and talk to discuss.</a:t>
            </a:r>
          </a:p>
        </p:txBody>
      </p:sp>
      <p:sp>
        <p:nvSpPr>
          <p:cNvPr id="4" name="Slide Number Placeholder 3"/>
          <p:cNvSpPr>
            <a:spLocks noGrp="1"/>
          </p:cNvSpPr>
          <p:nvPr>
            <p:ph type="sldNum" sz="quarter" idx="5"/>
          </p:nvPr>
        </p:nvSpPr>
        <p:spPr/>
        <p:txBody>
          <a:bodyPr/>
          <a:lstStyle/>
          <a:p>
            <a:fld id="{A77BBA7E-2714-4615-AF0E-6391B3D5534B}" type="slidenum">
              <a:rPr lang="en-US" smtClean="0"/>
              <a:t>4</a:t>
            </a:fld>
            <a:endParaRPr lang="en-US"/>
          </a:p>
        </p:txBody>
      </p:sp>
    </p:spTree>
    <p:extLst>
      <p:ext uri="{BB962C8B-B14F-4D97-AF65-F5344CB8AC3E}">
        <p14:creationId xmlns:p14="http://schemas.microsoft.com/office/powerpoint/2010/main" val="1206656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charset="0"/>
                <a:ea typeface="+mn-ea"/>
                <a:cs typeface="+mn-cs"/>
              </a:rPr>
              <a:t> </a:t>
            </a:r>
            <a:endParaRPr lang="en-US" dirty="0"/>
          </a:p>
          <a:p>
            <a:endParaRPr lang="en-US" dirty="0"/>
          </a:p>
        </p:txBody>
      </p:sp>
      <p:sp>
        <p:nvSpPr>
          <p:cNvPr id="4" name="Slide Number Placeholder 3"/>
          <p:cNvSpPr>
            <a:spLocks noGrp="1"/>
          </p:cNvSpPr>
          <p:nvPr>
            <p:ph type="sldNum" sz="quarter" idx="10"/>
          </p:nvPr>
        </p:nvSpPr>
        <p:spPr/>
        <p:txBody>
          <a:bodyPr/>
          <a:lstStyle/>
          <a:p>
            <a:fld id="{63B0B141-E753-4223-9039-508116E3AA25}" type="slidenum">
              <a:rPr lang="en-US" smtClean="0"/>
              <a:t>5</a:t>
            </a:fld>
            <a:endParaRPr lang="en-US"/>
          </a:p>
        </p:txBody>
      </p:sp>
    </p:spTree>
    <p:extLst>
      <p:ext uri="{BB962C8B-B14F-4D97-AF65-F5344CB8AC3E}">
        <p14:creationId xmlns:p14="http://schemas.microsoft.com/office/powerpoint/2010/main" val="380708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 students into groups and allow them to jigsaw the five keys to goal setting. Give them about 5-10 minutes to decide how to “present” their piece to the group.</a:t>
            </a:r>
          </a:p>
        </p:txBody>
      </p:sp>
      <p:sp>
        <p:nvSpPr>
          <p:cNvPr id="4" name="Slide Number Placeholder 3"/>
          <p:cNvSpPr>
            <a:spLocks noGrp="1"/>
          </p:cNvSpPr>
          <p:nvPr>
            <p:ph type="sldNum" sz="quarter" idx="5"/>
          </p:nvPr>
        </p:nvSpPr>
        <p:spPr/>
        <p:txBody>
          <a:bodyPr/>
          <a:lstStyle/>
          <a:p>
            <a:fld id="{A77BBA7E-2714-4615-AF0E-6391B3D5534B}" type="slidenum">
              <a:rPr lang="en-US" smtClean="0"/>
              <a:t>6</a:t>
            </a:fld>
            <a:endParaRPr lang="en-US"/>
          </a:p>
        </p:txBody>
      </p:sp>
    </p:spTree>
    <p:extLst>
      <p:ext uri="{BB962C8B-B14F-4D97-AF65-F5344CB8AC3E}">
        <p14:creationId xmlns:p14="http://schemas.microsoft.com/office/powerpoint/2010/main" val="332598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the example and challenge students to write one SMART goal. Allow students who are willing to share.</a:t>
            </a:r>
          </a:p>
        </p:txBody>
      </p:sp>
      <p:sp>
        <p:nvSpPr>
          <p:cNvPr id="4" name="Slide Number Placeholder 3"/>
          <p:cNvSpPr>
            <a:spLocks noGrp="1"/>
          </p:cNvSpPr>
          <p:nvPr>
            <p:ph type="sldNum" sz="quarter" idx="5"/>
          </p:nvPr>
        </p:nvSpPr>
        <p:spPr/>
        <p:txBody>
          <a:bodyPr/>
          <a:lstStyle/>
          <a:p>
            <a:fld id="{A77BBA7E-2714-4615-AF0E-6391B3D5534B}" type="slidenum">
              <a:rPr lang="en-US" smtClean="0"/>
              <a:t>7</a:t>
            </a:fld>
            <a:endParaRPr lang="en-US"/>
          </a:p>
        </p:txBody>
      </p:sp>
    </p:spTree>
    <p:extLst>
      <p:ext uri="{BB962C8B-B14F-4D97-AF65-F5344CB8AC3E}">
        <p14:creationId xmlns:p14="http://schemas.microsoft.com/office/powerpoint/2010/main" val="609342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a student read the Covey quote. Then explain the paradigms for Habit 2. Connect effective habit to principles from Habit 1 activity.</a:t>
            </a:r>
          </a:p>
          <a:p>
            <a:r>
              <a:rPr lang="en-US" dirty="0"/>
              <a:t>Show the short video before moving to next slide.</a:t>
            </a:r>
          </a:p>
        </p:txBody>
      </p:sp>
      <p:sp>
        <p:nvSpPr>
          <p:cNvPr id="4" name="Slide Number Placeholder 3"/>
          <p:cNvSpPr>
            <a:spLocks noGrp="1"/>
          </p:cNvSpPr>
          <p:nvPr>
            <p:ph type="sldNum" sz="quarter" idx="5"/>
          </p:nvPr>
        </p:nvSpPr>
        <p:spPr/>
        <p:txBody>
          <a:bodyPr/>
          <a:lstStyle/>
          <a:p>
            <a:fld id="{A77BBA7E-2714-4615-AF0E-6391B3D5534B}" type="slidenum">
              <a:rPr lang="en-US" smtClean="0"/>
              <a:t>8</a:t>
            </a:fld>
            <a:endParaRPr lang="en-US"/>
          </a:p>
        </p:txBody>
      </p:sp>
    </p:spTree>
    <p:extLst>
      <p:ext uri="{BB962C8B-B14F-4D97-AF65-F5344CB8AC3E}">
        <p14:creationId xmlns:p14="http://schemas.microsoft.com/office/powerpoint/2010/main" val="987175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You may choose to pre-assign this activity so there is more time for discussion.  If so, allows students a few minutes to talk about their responses.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Open your books to p. 86 and begin working through The Great Discovery questions. After some sharing time, move on to the next activity.</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77BBA7E-2714-4615-AF0E-6391B3D5534B}" type="slidenum">
              <a:rPr lang="en-US" smtClean="0"/>
              <a:t>9</a:t>
            </a:fld>
            <a:endParaRPr lang="en-US"/>
          </a:p>
        </p:txBody>
      </p:sp>
    </p:spTree>
    <p:extLst>
      <p:ext uri="{BB962C8B-B14F-4D97-AF65-F5344CB8AC3E}">
        <p14:creationId xmlns:p14="http://schemas.microsoft.com/office/powerpoint/2010/main" val="2496762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four approaches suggested by the text. Have students choose one of those and use to begin writing their mission statements to present at next class or in an online discussion. Encourage them to review sample on p. 90.</a:t>
            </a:r>
          </a:p>
          <a:p>
            <a:endParaRPr lang="en-US" dirty="0"/>
          </a:p>
        </p:txBody>
      </p:sp>
      <p:sp>
        <p:nvSpPr>
          <p:cNvPr id="4" name="Slide Number Placeholder 3"/>
          <p:cNvSpPr>
            <a:spLocks noGrp="1"/>
          </p:cNvSpPr>
          <p:nvPr>
            <p:ph type="sldNum" sz="quarter" idx="5"/>
          </p:nvPr>
        </p:nvSpPr>
        <p:spPr/>
        <p:txBody>
          <a:bodyPr/>
          <a:lstStyle/>
          <a:p>
            <a:fld id="{A77BBA7E-2714-4615-AF0E-6391B3D5534B}" type="slidenum">
              <a:rPr lang="en-US" smtClean="0"/>
              <a:t>10</a:t>
            </a:fld>
            <a:endParaRPr lang="en-US"/>
          </a:p>
        </p:txBody>
      </p:sp>
    </p:spTree>
    <p:extLst>
      <p:ext uri="{BB962C8B-B14F-4D97-AF65-F5344CB8AC3E}">
        <p14:creationId xmlns:p14="http://schemas.microsoft.com/office/powerpoint/2010/main" val="354050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continuously review/edit/revise mission , to celebrate small victories in pursuit of goals and to keep both visible at all times. </a:t>
            </a:r>
          </a:p>
        </p:txBody>
      </p:sp>
      <p:sp>
        <p:nvSpPr>
          <p:cNvPr id="4" name="Slide Number Placeholder 3"/>
          <p:cNvSpPr>
            <a:spLocks noGrp="1"/>
          </p:cNvSpPr>
          <p:nvPr>
            <p:ph type="sldNum" sz="quarter" idx="5"/>
          </p:nvPr>
        </p:nvSpPr>
        <p:spPr/>
        <p:txBody>
          <a:bodyPr/>
          <a:lstStyle/>
          <a:p>
            <a:fld id="{A77BBA7E-2714-4615-AF0E-6391B3D5534B}" type="slidenum">
              <a:rPr lang="en-US" smtClean="0"/>
              <a:t>11</a:t>
            </a:fld>
            <a:endParaRPr lang="en-US"/>
          </a:p>
        </p:txBody>
      </p:sp>
    </p:spTree>
    <p:extLst>
      <p:ext uri="{BB962C8B-B14F-4D97-AF65-F5344CB8AC3E}">
        <p14:creationId xmlns:p14="http://schemas.microsoft.com/office/powerpoint/2010/main" val="1293082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E0FE8-6A65-45CB-8BCD-CDCC531CCF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3F7331B-4910-47BD-AC59-26F99555C3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E79F05B-C869-4241-9C77-8BD2983C99F5}"/>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5" name="Footer Placeholder 4">
            <a:extLst>
              <a:ext uri="{FF2B5EF4-FFF2-40B4-BE49-F238E27FC236}">
                <a16:creationId xmlns:a16="http://schemas.microsoft.com/office/drawing/2014/main" xmlns="" id="{8E2E29CB-B96A-4B93-9115-8EBF9104F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135469-8F39-4D84-BFAD-21D06208BF67}"/>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7511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7693D9-7816-464C-94C4-B0BEB1061B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E540B16-D843-4BA1-810B-D9263EA7D3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D40B77E-19CE-4419-9C1D-1191C3D2054A}"/>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5" name="Footer Placeholder 4">
            <a:extLst>
              <a:ext uri="{FF2B5EF4-FFF2-40B4-BE49-F238E27FC236}">
                <a16:creationId xmlns:a16="http://schemas.microsoft.com/office/drawing/2014/main" xmlns="" id="{785C9745-134A-4A28-80FE-F94592617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289C99E-EC64-4478-B9F1-0E7813F64F29}"/>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309843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12879C8-AF7E-4033-A162-EAC82FBB35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9FCE3EC-3124-48F2-98A0-DEFD9B89E1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395B02-FA4C-4024-8DD5-9DE057DBBCFD}"/>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5" name="Footer Placeholder 4">
            <a:extLst>
              <a:ext uri="{FF2B5EF4-FFF2-40B4-BE49-F238E27FC236}">
                <a16:creationId xmlns:a16="http://schemas.microsoft.com/office/drawing/2014/main" xmlns="" id="{41ECB98B-4271-4254-B121-2858F2867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CEC003-DD24-4456-A4F7-620BCA8D3F94}"/>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399107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7F29F-0E2A-4131-A2AD-EBA7AC3437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20EA71D-F4A3-4E1B-AC91-0BF18D8993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B73817-A75C-4301-9274-7FA6381C1714}"/>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5" name="Footer Placeholder 4">
            <a:extLst>
              <a:ext uri="{FF2B5EF4-FFF2-40B4-BE49-F238E27FC236}">
                <a16:creationId xmlns:a16="http://schemas.microsoft.com/office/drawing/2014/main" xmlns="" id="{E8BB32FC-9A22-403A-9158-81AF611D9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20B475C-0FA4-47EC-83FE-D2A214A8E3D0}"/>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331016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662A0E-DF0D-41FF-ACFB-2AC009E8E6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3D7EFEB-9A6B-4942-9928-2C0C50B2D8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0717A0E-0EBA-43B2-81CE-22B5EC16A6AF}"/>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5" name="Footer Placeholder 4">
            <a:extLst>
              <a:ext uri="{FF2B5EF4-FFF2-40B4-BE49-F238E27FC236}">
                <a16:creationId xmlns:a16="http://schemas.microsoft.com/office/drawing/2014/main" xmlns="" id="{66E1EF2D-8F8E-4DD0-8F1C-D112E32BF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1B994E1-AEF2-446B-B84E-93F8A91CF63E}"/>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8632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7710FA-29BD-4CC0-BFA4-99D0B3E0C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21F4284-34A3-4356-8598-80472B8EB2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D4FA74A-292C-4088-A038-A90A7DA1E9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36FDB30-7801-4170-9E54-2CBEEA453D9F}"/>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6" name="Footer Placeholder 5">
            <a:extLst>
              <a:ext uri="{FF2B5EF4-FFF2-40B4-BE49-F238E27FC236}">
                <a16:creationId xmlns:a16="http://schemas.microsoft.com/office/drawing/2014/main" xmlns="" id="{4CC810E3-90C6-4735-9E08-99EF6CCDF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3C8D8C5-B439-4E63-A4F2-E2AC2EF2AABD}"/>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235239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A7E48-D7C4-4279-BAD2-525C053D02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3CCEFE7-5493-43EE-BDEA-4CEF5FA19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E2D5025-625B-40DF-9690-67CF1610B4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CBE03A6-48FF-4365-A45B-FA47630D9D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0F73C5A-7AD6-45F9-9A36-F0FE48B7CB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CA23F63-5349-4223-AAD6-35DD864F5ECC}"/>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8" name="Footer Placeholder 7">
            <a:extLst>
              <a:ext uri="{FF2B5EF4-FFF2-40B4-BE49-F238E27FC236}">
                <a16:creationId xmlns:a16="http://schemas.microsoft.com/office/drawing/2014/main" xmlns="" id="{7A12F901-FCFB-448F-A7A7-F3BF21D4E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529E971-9E19-47B1-A871-DB0C73141637}"/>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247711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BEAED-DCF4-4335-95DC-9064851D2C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0896EEC-071E-4221-B4CE-7A862D0CB635}"/>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4" name="Footer Placeholder 3">
            <a:extLst>
              <a:ext uri="{FF2B5EF4-FFF2-40B4-BE49-F238E27FC236}">
                <a16:creationId xmlns:a16="http://schemas.microsoft.com/office/drawing/2014/main" xmlns="" id="{934EBD7F-4B12-4765-9885-EAE564EF94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FDCEF0B-BDE8-4985-B0D6-A8F669C89B97}"/>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350243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63D5D40-6252-41D1-8484-91BB1D39FCEC}"/>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3" name="Footer Placeholder 2">
            <a:extLst>
              <a:ext uri="{FF2B5EF4-FFF2-40B4-BE49-F238E27FC236}">
                <a16:creationId xmlns:a16="http://schemas.microsoft.com/office/drawing/2014/main" xmlns="" id="{EAF28BF2-7451-4AA6-9303-F769438A5D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3AB9872-4D6F-486A-82AF-178BA576E8E3}"/>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315950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89F33C-C404-4E17-B3B0-E401A19F7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47C639B-A483-44B5-8918-A4161A354D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1CDDA4E-6E80-47F8-B28C-3359F2952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FD1AB7E-4664-4352-9DA0-504C5106413B}"/>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6" name="Footer Placeholder 5">
            <a:extLst>
              <a:ext uri="{FF2B5EF4-FFF2-40B4-BE49-F238E27FC236}">
                <a16:creationId xmlns:a16="http://schemas.microsoft.com/office/drawing/2014/main" xmlns="" id="{9765E8FD-A4CF-4DE3-BDA4-C5AD63B1BB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F2514CD-695C-4B7F-BBDE-79C4D62AEF2C}"/>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34462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EF00F-05E8-4EE5-824B-395F211F47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CAA1C51-A6AD-49AF-857E-9079E8C6C8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10D670A-4060-4AD3-98B7-1CBE43681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4A225D3-F895-49B5-903D-1E2895F65FCA}"/>
              </a:ext>
            </a:extLst>
          </p:cNvPr>
          <p:cNvSpPr>
            <a:spLocks noGrp="1"/>
          </p:cNvSpPr>
          <p:nvPr>
            <p:ph type="dt" sz="half" idx="10"/>
          </p:nvPr>
        </p:nvSpPr>
        <p:spPr/>
        <p:txBody>
          <a:bodyPr/>
          <a:lstStyle/>
          <a:p>
            <a:fld id="{29D54EC4-1ECE-474F-9E62-477D44AD9C3E}" type="datetimeFigureOut">
              <a:rPr lang="en-US" smtClean="0"/>
              <a:t>3/30/2020</a:t>
            </a:fld>
            <a:endParaRPr lang="en-US"/>
          </a:p>
        </p:txBody>
      </p:sp>
      <p:sp>
        <p:nvSpPr>
          <p:cNvPr id="6" name="Footer Placeholder 5">
            <a:extLst>
              <a:ext uri="{FF2B5EF4-FFF2-40B4-BE49-F238E27FC236}">
                <a16:creationId xmlns:a16="http://schemas.microsoft.com/office/drawing/2014/main" xmlns="" id="{6A0929A5-FBF5-4FC2-85A8-28B724CCA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B4CE6A-10E7-4ADC-8918-DA81EFBC8A7D}"/>
              </a:ext>
            </a:extLst>
          </p:cNvPr>
          <p:cNvSpPr>
            <a:spLocks noGrp="1"/>
          </p:cNvSpPr>
          <p:nvPr>
            <p:ph type="sldNum" sz="quarter" idx="12"/>
          </p:nvPr>
        </p:nvSpPr>
        <p:spPr/>
        <p:txBody>
          <a:bodyPr/>
          <a:lstStyle/>
          <a:p>
            <a:fld id="{BF3AC77D-BD62-4BE1-B697-B18CF74ABA5E}" type="slidenum">
              <a:rPr lang="en-US" smtClean="0"/>
              <a:t>‹#›</a:t>
            </a:fld>
            <a:endParaRPr lang="en-US"/>
          </a:p>
        </p:txBody>
      </p:sp>
    </p:spTree>
    <p:extLst>
      <p:ext uri="{BB962C8B-B14F-4D97-AF65-F5344CB8AC3E}">
        <p14:creationId xmlns:p14="http://schemas.microsoft.com/office/powerpoint/2010/main" val="67861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2D0F358-893A-47F1-83A7-7B23D0F0FF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2AB4DC2-EF9C-4F06-AE26-31E626F9F7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B27569E-6038-4667-A993-3DB6D4D909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54EC4-1ECE-474F-9E62-477D44AD9C3E}" type="datetimeFigureOut">
              <a:rPr lang="en-US" smtClean="0"/>
              <a:t>3/30/2020</a:t>
            </a:fld>
            <a:endParaRPr lang="en-US"/>
          </a:p>
        </p:txBody>
      </p:sp>
      <p:sp>
        <p:nvSpPr>
          <p:cNvPr id="5" name="Footer Placeholder 4">
            <a:extLst>
              <a:ext uri="{FF2B5EF4-FFF2-40B4-BE49-F238E27FC236}">
                <a16:creationId xmlns:a16="http://schemas.microsoft.com/office/drawing/2014/main" xmlns="" id="{6DF7160B-E05D-46F3-A8B5-2175E5B1D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9CBC0A6-DC7F-49EE-AEBC-5576414287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AC77D-BD62-4BE1-B697-B18CF74ABA5E}" type="slidenum">
              <a:rPr lang="en-US" smtClean="0"/>
              <a:t>‹#›</a:t>
            </a:fld>
            <a:endParaRPr lang="en-US"/>
          </a:p>
        </p:txBody>
      </p:sp>
    </p:spTree>
    <p:extLst>
      <p:ext uri="{BB962C8B-B14F-4D97-AF65-F5344CB8AC3E}">
        <p14:creationId xmlns:p14="http://schemas.microsoft.com/office/powerpoint/2010/main" val="1160923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3.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23.svg"/></Relationships>
</file>

<file path=ppt/slides/_rels/slide12.xml.rels><?xml version="1.0" encoding="UTF-8" standalone="yes"?>
<Relationships xmlns="http://schemas.openxmlformats.org/package/2006/relationships"><Relationship Id="rId13" Type="http://schemas.openxmlformats.org/officeDocument/2006/relationships/image" Target="../media/image120.png"/><Relationship Id="rId18" Type="http://schemas.openxmlformats.org/officeDocument/2006/relationships/customXml" Target="../ink/ink8.xml"/><Relationship Id="rId26" Type="http://schemas.openxmlformats.org/officeDocument/2006/relationships/image" Target="../media/image22.png"/><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26.png"/><Relationship Id="rId42" Type="http://schemas.openxmlformats.org/officeDocument/2006/relationships/image" Target="../media/image30.png"/><Relationship Id="rId7" Type="http://schemas.openxmlformats.org/officeDocument/2006/relationships/image" Target="../media/image90.png"/><Relationship Id="rId2" Type="http://schemas.openxmlformats.org/officeDocument/2006/relationships/notesSlide" Target="../notesSlides/notesSlide10.xml"/><Relationship Id="rId16" Type="http://schemas.openxmlformats.org/officeDocument/2006/relationships/customXml" Target="../ink/ink7.xml"/><Relationship Id="rId20" Type="http://schemas.openxmlformats.org/officeDocument/2006/relationships/image" Target="../media/image150.png"/><Relationship Id="rId29" Type="http://schemas.openxmlformats.org/officeDocument/2006/relationships/customXml" Target="../ink/ink14.xml"/><Relationship Id="rId41" Type="http://schemas.openxmlformats.org/officeDocument/2006/relationships/customXml" Target="../ink/ink20.xml"/><Relationship Id="rId1" Type="http://schemas.openxmlformats.org/officeDocument/2006/relationships/slideLayout" Target="../slideLayouts/slideLayout1.xml"/><Relationship Id="rId6" Type="http://schemas.openxmlformats.org/officeDocument/2006/relationships/customXml" Target="../ink/ink2.xml"/><Relationship Id="rId11" Type="http://schemas.openxmlformats.org/officeDocument/2006/relationships/image" Target="../media/image110.png"/><Relationship Id="rId24" Type="http://schemas.openxmlformats.org/officeDocument/2006/relationships/image" Target="../media/image21.png"/><Relationship Id="rId32" Type="http://schemas.openxmlformats.org/officeDocument/2006/relationships/image" Target="../media/image25.png"/><Relationship Id="rId37" Type="http://schemas.openxmlformats.org/officeDocument/2006/relationships/customXml" Target="../ink/ink18.xml"/><Relationship Id="rId40" Type="http://schemas.openxmlformats.org/officeDocument/2006/relationships/image" Target="../media/image29.png"/><Relationship Id="rId5" Type="http://schemas.openxmlformats.org/officeDocument/2006/relationships/image" Target="../media/image80.png"/><Relationship Id="rId15" Type="http://schemas.openxmlformats.org/officeDocument/2006/relationships/image" Target="../media/image130.png"/><Relationship Id="rId23" Type="http://schemas.openxmlformats.org/officeDocument/2006/relationships/customXml" Target="../ink/ink11.xml"/><Relationship Id="rId28" Type="http://schemas.openxmlformats.org/officeDocument/2006/relationships/image" Target="../media/image23.png"/><Relationship Id="rId36" Type="http://schemas.openxmlformats.org/officeDocument/2006/relationships/image" Target="../media/image27.png"/><Relationship Id="rId10" Type="http://schemas.openxmlformats.org/officeDocument/2006/relationships/customXml" Target="../ink/ink4.xml"/><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customXml" Target="../ink/ink1.xml"/><Relationship Id="rId9" Type="http://schemas.openxmlformats.org/officeDocument/2006/relationships/image" Target="../media/image100.png"/><Relationship Id="rId14" Type="http://schemas.openxmlformats.org/officeDocument/2006/relationships/customXml" Target="../ink/ink6.xml"/><Relationship Id="rId22" Type="http://schemas.openxmlformats.org/officeDocument/2006/relationships/image" Target="../media/image20.png"/><Relationship Id="rId27" Type="http://schemas.openxmlformats.org/officeDocument/2006/relationships/customXml" Target="../ink/ink13.xml"/><Relationship Id="rId30" Type="http://schemas.openxmlformats.org/officeDocument/2006/relationships/image" Target="../media/image24.png"/><Relationship Id="rId35" Type="http://schemas.openxmlformats.org/officeDocument/2006/relationships/customXml" Target="../ink/ink17.xml"/><Relationship Id="rId43" Type="http://schemas.openxmlformats.org/officeDocument/2006/relationships/hyperlink" Target="https://librarylearners.com/leader-library-book-list/" TargetMode="External"/><Relationship Id="rId8" Type="http://schemas.openxmlformats.org/officeDocument/2006/relationships/customXml" Target="../ink/ink3.xml"/><Relationship Id="rId3" Type="http://schemas.openxmlformats.org/officeDocument/2006/relationships/image" Target="../media/image2.png"/><Relationship Id="rId12" Type="http://schemas.openxmlformats.org/officeDocument/2006/relationships/customXml" Target="../ink/ink5.xml"/><Relationship Id="rId17" Type="http://schemas.openxmlformats.org/officeDocument/2006/relationships/image" Target="../media/image140.png"/><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thenicolefactor.blogspot.com/search/label/lif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indeed.com/career-advice/career-development/smart-goal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s://ppt-online.org/75663"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hyperlink" Target="https://www.youtube.com/watch?v=x4MNogc5Ze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166240" y="2962525"/>
            <a:ext cx="9144000" cy="3455987"/>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64531" y="0"/>
            <a:ext cx="8262938" cy="2695073"/>
          </a:xfrm>
        </p:spPr>
        <p:txBody>
          <a:bodyPr>
            <a:normAutofit/>
          </a:bodyPr>
          <a:lstStyle/>
          <a:p>
            <a:pPr eaLnBrk="1" hangingPunct="1"/>
            <a:r>
              <a:rPr lang="en-US" altLang="en-US" sz="4400" b="1" dirty="0">
                <a:solidFill>
                  <a:srgbClr val="F78E20"/>
                </a:solidFill>
                <a:latin typeface="Arial" panose="020B0604020202020204" pitchFamily="34" charset="0"/>
                <a:cs typeface="Arial" panose="020B0604020202020204" pitchFamily="34" charset="0"/>
              </a:rPr>
              <a:t>Seven Habits for Highly Effective People- </a:t>
            </a:r>
            <a:br>
              <a:rPr lang="en-US" altLang="en-US" sz="4400" b="1" dirty="0">
                <a:solidFill>
                  <a:srgbClr val="F78E20"/>
                </a:solidFill>
                <a:latin typeface="Arial" panose="020B0604020202020204" pitchFamily="34" charset="0"/>
                <a:cs typeface="Arial" panose="020B0604020202020204" pitchFamily="34" charset="0"/>
              </a:rPr>
            </a:br>
            <a:r>
              <a:rPr lang="en-US" altLang="en-US" sz="4400" b="1" dirty="0">
                <a:solidFill>
                  <a:srgbClr val="F78E20"/>
                </a:solidFill>
                <a:latin typeface="Arial" panose="020B0604020202020204" pitchFamily="34" charset="0"/>
                <a:cs typeface="Arial" panose="020B0604020202020204" pitchFamily="34" charset="0"/>
              </a:rPr>
              <a:t>Habit 2 – </a:t>
            </a:r>
            <a:br>
              <a:rPr lang="en-US" altLang="en-US" sz="4400" b="1" dirty="0">
                <a:solidFill>
                  <a:srgbClr val="F78E20"/>
                </a:solidFill>
                <a:latin typeface="Arial" panose="020B0604020202020204" pitchFamily="34" charset="0"/>
                <a:cs typeface="Arial" panose="020B0604020202020204" pitchFamily="34" charset="0"/>
              </a:rPr>
            </a:br>
            <a:r>
              <a:rPr lang="en-US" altLang="en-US" sz="4400" b="1" dirty="0">
                <a:solidFill>
                  <a:srgbClr val="F78E20"/>
                </a:solidFill>
                <a:latin typeface="Arial" panose="020B0604020202020204" pitchFamily="34" charset="0"/>
                <a:cs typeface="Arial" panose="020B0604020202020204" pitchFamily="34" charset="0"/>
              </a:rPr>
              <a:t>Begin with the end in mind!</a:t>
            </a:r>
          </a:p>
        </p:txBody>
      </p:sp>
      <p:sp>
        <p:nvSpPr>
          <p:cNvPr id="3" name="Subtitle 2"/>
          <p:cNvSpPr>
            <a:spLocks noGrp="1"/>
          </p:cNvSpPr>
          <p:nvPr>
            <p:ph type="subTitle" idx="1"/>
          </p:nvPr>
        </p:nvSpPr>
        <p:spPr>
          <a:xfrm>
            <a:off x="1606771" y="3085015"/>
            <a:ext cx="8262938" cy="2155825"/>
          </a:xfrm>
        </p:spPr>
        <p:txBody>
          <a:bodyPr>
            <a:normAutofit/>
          </a:bodyPr>
          <a:lstStyle/>
          <a:p>
            <a:pPr algn="r" eaLnBrk="1" hangingPunct="1">
              <a:buClr>
                <a:schemeClr val="bg1"/>
              </a:buClr>
            </a:pPr>
            <a:endParaRPr lang="en-US" altLang="en-US" dirty="0">
              <a:solidFill>
                <a:schemeClr val="bg1"/>
              </a:solidFill>
              <a:latin typeface="Helvetica Neue" charset="0"/>
            </a:endParaRPr>
          </a:p>
          <a:p>
            <a:pPr algn="r" eaLnBrk="1" hangingPunct="1">
              <a:buClr>
                <a:schemeClr val="bg1"/>
              </a:buClr>
            </a:pPr>
            <a:endParaRPr lang="en-US" altLang="en-US" dirty="0">
              <a:solidFill>
                <a:schemeClr val="bg1"/>
              </a:solidFill>
              <a:latin typeface="Helvetica Neue" charset="0"/>
            </a:endParaRPr>
          </a:p>
          <a:p>
            <a:pPr algn="r" eaLnBrk="1" hangingPunct="1">
              <a:buClr>
                <a:schemeClr val="bg1"/>
              </a:buClr>
            </a:pPr>
            <a:r>
              <a:rPr lang="en-US" altLang="en-US" dirty="0">
                <a:solidFill>
                  <a:schemeClr val="bg1"/>
                </a:solidFill>
                <a:latin typeface="Helvetica Neue" charset="0"/>
              </a:rPr>
              <a:t>Dr. Michael Fleming</a:t>
            </a:r>
          </a:p>
          <a:p>
            <a:pPr algn="r" eaLnBrk="1" hangingPunct="1">
              <a:buClr>
                <a:schemeClr val="bg1"/>
              </a:buClr>
            </a:pPr>
            <a:r>
              <a:rPr lang="en-US" altLang="en-US" dirty="0">
                <a:solidFill>
                  <a:schemeClr val="bg1"/>
                </a:solidFill>
                <a:latin typeface="Helvetica Neue" charset="0"/>
              </a:rPr>
              <a:t> Program Facilitator, Teaching Fellows, CERRA</a:t>
            </a:r>
          </a:p>
          <a:p>
            <a:pPr algn="l" eaLnBrk="1" hangingPunct="1">
              <a:buClr>
                <a:schemeClr val="bg1"/>
              </a:buClr>
              <a:buFont typeface="Arial" panose="020B0604020202020204" pitchFamily="34" charset="0"/>
              <a:buChar char="•"/>
            </a:pPr>
            <a:endParaRPr lang="en-US" altLang="en-US" dirty="0">
              <a:solidFill>
                <a:schemeClr val="bg1"/>
              </a:solidFill>
              <a:latin typeface="Helvetica Neue" charset="0"/>
            </a:endParaRPr>
          </a:p>
          <a:p>
            <a:pPr eaLnBrk="1" hangingPunct="1"/>
            <a:endParaRPr lang="en-US" altLang="en-US"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2" name="Picture 1">
            <a:extLst>
              <a:ext uri="{FF2B5EF4-FFF2-40B4-BE49-F238E27FC236}">
                <a16:creationId xmlns:a16="http://schemas.microsoft.com/office/drawing/2014/main" xmlns="" id="{84E349CF-88F0-4F23-9E12-3F6A5636CE1F}"/>
              </a:ext>
            </a:extLst>
          </p:cNvPr>
          <p:cNvPicPr>
            <a:picLocks noChangeAspect="1"/>
          </p:cNvPicPr>
          <p:nvPr/>
        </p:nvPicPr>
        <p:blipFill>
          <a:blip r:embed="rId2"/>
          <a:stretch>
            <a:fillRect/>
          </a:stretch>
        </p:blipFill>
        <p:spPr>
          <a:xfrm>
            <a:off x="10446897" y="612723"/>
            <a:ext cx="1316850" cy="1322947"/>
          </a:xfrm>
          <a:prstGeom prst="rect">
            <a:avLst/>
          </a:prstGeom>
        </p:spPr>
      </p:pic>
    </p:spTree>
    <p:extLst>
      <p:ext uri="{BB962C8B-B14F-4D97-AF65-F5344CB8AC3E}">
        <p14:creationId xmlns:p14="http://schemas.microsoft.com/office/powerpoint/2010/main" val="373268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7025EFD5-738C-41B9-87FE-0C00E211BD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a:extLst>
              <a:ext uri="{FF2B5EF4-FFF2-40B4-BE49-F238E27FC236}">
                <a16:creationId xmlns:a16="http://schemas.microsoft.com/office/drawing/2014/main" xmlns="" id="{31898D71-5520-4017-B676-69DA0806DC04}"/>
              </a:ext>
            </a:extLst>
          </p:cNvPr>
          <p:cNvPicPr>
            <a:picLocks noChangeAspect="1"/>
          </p:cNvPicPr>
          <p:nvPr/>
        </p:nvPicPr>
        <p:blipFill rotWithShape="1">
          <a:blip r:embed="rId3"/>
          <a:srcRect l="392" r="1678" b="2"/>
          <a:stretch/>
        </p:blipFill>
        <p:spPr>
          <a:xfrm>
            <a:off x="530570" y="444272"/>
            <a:ext cx="1845587" cy="188456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9" name="Arc 28">
            <a:extLst>
              <a:ext uri="{FF2B5EF4-FFF2-40B4-BE49-F238E27FC236}">
                <a16:creationId xmlns:a16="http://schemas.microsoft.com/office/drawing/2014/main" xmlns="" id="{835EF3DD-7D43-4A27-8967-A92FD8CC93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546E40C6-2908-4AFB-812F-78488560DE20}"/>
              </a:ext>
            </a:extLst>
          </p:cNvPr>
          <p:cNvSpPr>
            <a:spLocks noGrp="1"/>
          </p:cNvSpPr>
          <p:nvPr>
            <p:ph type="title"/>
          </p:nvPr>
        </p:nvSpPr>
        <p:spPr>
          <a:xfrm>
            <a:off x="3722944" y="375215"/>
            <a:ext cx="5721484" cy="1325563"/>
          </a:xfrm>
        </p:spPr>
        <p:txBody>
          <a:bodyPr>
            <a:normAutofit/>
          </a:bodyPr>
          <a:lstStyle/>
          <a:p>
            <a:r>
              <a:rPr lang="en-US" dirty="0"/>
              <a:t>Write your mission…</a:t>
            </a:r>
          </a:p>
        </p:txBody>
      </p:sp>
      <p:graphicFrame>
        <p:nvGraphicFramePr>
          <p:cNvPr id="5" name="Content Placeholder 2">
            <a:extLst>
              <a:ext uri="{FF2B5EF4-FFF2-40B4-BE49-F238E27FC236}">
                <a16:creationId xmlns:a16="http://schemas.microsoft.com/office/drawing/2014/main" xmlns="" id="{55B560D8-3971-4DE9-90DA-C279A06A9D3C}"/>
              </a:ext>
            </a:extLst>
          </p:cNvPr>
          <p:cNvGraphicFramePr>
            <a:graphicFrameLocks noGrp="1"/>
          </p:cNvGraphicFramePr>
          <p:nvPr>
            <p:ph idx="1"/>
            <p:extLst>
              <p:ext uri="{D42A27DB-BD31-4B8C-83A1-F6EECF244321}">
                <p14:modId xmlns:p14="http://schemas.microsoft.com/office/powerpoint/2010/main" val="1669316042"/>
              </p:ext>
            </p:extLst>
          </p:nvPr>
        </p:nvGraphicFramePr>
        <p:xfrm>
          <a:off x="3875059" y="1913526"/>
          <a:ext cx="5721484"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1500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0">
            <a:extLst>
              <a:ext uri="{FF2B5EF4-FFF2-40B4-BE49-F238E27FC236}">
                <a16:creationId xmlns:a16="http://schemas.microsoft.com/office/drawing/2014/main" xmlns="" id="{427D15F9-FBA9-45B6-A1EE-7E26109074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2">
            <a:extLst>
              <a:ext uri="{FF2B5EF4-FFF2-40B4-BE49-F238E27FC236}">
                <a16:creationId xmlns:a16="http://schemas.microsoft.com/office/drawing/2014/main" xmlns="" id="{549D845D-9A57-49AC-9523-BB0D6DA6FEC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3348EFE1-9D21-4DC0-8EC9-C8876706132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5">
              <a:extLst>
                <a:ext uri="{FF2B5EF4-FFF2-40B4-BE49-F238E27FC236}">
                  <a16:creationId xmlns:a16="http://schemas.microsoft.com/office/drawing/2014/main" xmlns="" id="{D9CD0CF4-76F6-470E-A8EF-DD74FC196CA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71645EB6-7E0C-491E-9A5B-C25E80A64AF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D20E5CAC-62A4-48E1-9F9F-1F81766831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053A11D2-F06B-447E-96A7-27A21A8FA645}"/>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Rectangle 3">
            <a:extLst>
              <a:ext uri="{FF2B5EF4-FFF2-40B4-BE49-F238E27FC236}">
                <a16:creationId xmlns:a16="http://schemas.microsoft.com/office/drawing/2014/main" xmlns="" id="{36F43A6D-99AE-4D9A-96E3-FC115B5B7FBB}"/>
              </a:ext>
            </a:extLst>
          </p:cNvPr>
          <p:cNvSpPr/>
          <p:nvPr/>
        </p:nvSpPr>
        <p:spPr>
          <a:xfrm>
            <a:off x="1047280" y="759805"/>
            <a:ext cx="1030652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0" kern="1200" cap="none" spc="0">
                <a:ln w="0"/>
                <a:solidFill>
                  <a:srgbClr val="FFFFFF"/>
                </a:solidFill>
                <a:effectLst>
                  <a:reflection blurRad="6350" stA="53000" endA="300" endPos="35500" dir="5400000" sy="-90000" algn="bl" rotWithShape="0"/>
                </a:effectLst>
                <a:latin typeface="+mj-lt"/>
                <a:ea typeface="+mj-ea"/>
                <a:cs typeface="+mj-cs"/>
              </a:rPr>
              <a:t>Baby Steps</a:t>
            </a:r>
          </a:p>
        </p:txBody>
      </p:sp>
      <p:pic>
        <p:nvPicPr>
          <p:cNvPr id="22" name="Graphic 7" descr="Presentation with Checklist">
            <a:extLst>
              <a:ext uri="{FF2B5EF4-FFF2-40B4-BE49-F238E27FC236}">
                <a16:creationId xmlns:a16="http://schemas.microsoft.com/office/drawing/2014/main" xmlns="" id="{5F1043E1-3312-4045-B8CC-0153992385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424902" y="2669172"/>
            <a:ext cx="3209779" cy="3209779"/>
          </a:xfrm>
          <a:prstGeom prst="rect">
            <a:avLst/>
          </a:prstGeom>
        </p:spPr>
      </p:pic>
      <p:sp>
        <p:nvSpPr>
          <p:cNvPr id="3" name="Content Placeholder 2">
            <a:extLst>
              <a:ext uri="{FF2B5EF4-FFF2-40B4-BE49-F238E27FC236}">
                <a16:creationId xmlns:a16="http://schemas.microsoft.com/office/drawing/2014/main" xmlns="" id="{11EE230E-FA27-43F7-88F3-914F98646D0B}"/>
              </a:ext>
            </a:extLst>
          </p:cNvPr>
          <p:cNvSpPr>
            <a:spLocks noGrp="1"/>
          </p:cNvSpPr>
          <p:nvPr>
            <p:ph idx="1"/>
          </p:nvPr>
        </p:nvSpPr>
        <p:spPr>
          <a:xfrm>
            <a:off x="5295569" y="2494450"/>
            <a:ext cx="5471529" cy="3563159"/>
          </a:xfrm>
        </p:spPr>
        <p:txBody>
          <a:bodyPr vert="horz" lIns="91440" tIns="45720" rIns="91440" bIns="45720" rtlCol="0">
            <a:normAutofit/>
          </a:bodyPr>
          <a:lstStyle/>
          <a:p>
            <a:r>
              <a:rPr lang="en-US" sz="2400" dirty="0"/>
              <a:t>Review and edit/revise your mission for 30 days.</a:t>
            </a:r>
          </a:p>
          <a:p>
            <a:r>
              <a:rPr lang="en-US" sz="2400" dirty="0"/>
              <a:t>Revisit your SMART goal and any others you’ve written.</a:t>
            </a:r>
          </a:p>
          <a:p>
            <a:r>
              <a:rPr lang="en-US" sz="2400" dirty="0"/>
              <a:t>Place your written mission and goals in various places so that you see them as daily reminders of “the end </a:t>
            </a:r>
            <a:r>
              <a:rPr lang="en-US" sz="2400"/>
              <a:t>in </a:t>
            </a:r>
            <a:r>
              <a:rPr lang="en-US" sz="2400" smtClean="0"/>
              <a:t>mind</a:t>
            </a:r>
            <a:r>
              <a:rPr lang="en-US" sz="2400" smtClean="0"/>
              <a:t>.”</a:t>
            </a:r>
            <a:r>
              <a:rPr lang="en-US" sz="2400" smtClean="0"/>
              <a:t> </a:t>
            </a:r>
            <a:endParaRPr lang="en-US" sz="2400" dirty="0"/>
          </a:p>
        </p:txBody>
      </p:sp>
      <p:pic>
        <p:nvPicPr>
          <p:cNvPr id="5" name="Picture 4">
            <a:extLst>
              <a:ext uri="{FF2B5EF4-FFF2-40B4-BE49-F238E27FC236}">
                <a16:creationId xmlns:a16="http://schemas.microsoft.com/office/drawing/2014/main" xmlns="" id="{4CD80D65-5911-4310-A4B9-DAD9F88107D5}"/>
              </a:ext>
            </a:extLst>
          </p:cNvPr>
          <p:cNvPicPr>
            <a:picLocks noChangeAspect="1"/>
          </p:cNvPicPr>
          <p:nvPr/>
        </p:nvPicPr>
        <p:blipFill>
          <a:blip r:embed="rId5"/>
          <a:stretch>
            <a:fillRect/>
          </a:stretch>
        </p:blipFill>
        <p:spPr>
          <a:xfrm>
            <a:off x="10661823" y="5467272"/>
            <a:ext cx="889992" cy="907615"/>
          </a:xfrm>
          <a:prstGeom prst="rect">
            <a:avLst/>
          </a:prstGeom>
        </p:spPr>
      </p:pic>
    </p:spTree>
    <p:extLst>
      <p:ext uri="{BB962C8B-B14F-4D97-AF65-F5344CB8AC3E}">
        <p14:creationId xmlns:p14="http://schemas.microsoft.com/office/powerpoint/2010/main" val="108789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653277" y="1300539"/>
            <a:ext cx="9144000" cy="5438692"/>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2093808" y="223507"/>
            <a:ext cx="8262938" cy="1008791"/>
          </a:xfrm>
        </p:spPr>
        <p:txBody>
          <a:bodyPr>
            <a:normAutofit fontScale="90000"/>
          </a:bodyPr>
          <a:lstStyle/>
          <a:p>
            <a:pPr eaLnBrk="1" hangingPunct="1"/>
            <a:r>
              <a:rPr lang="en-US" altLang="en-US" sz="3600" b="1" dirty="0">
                <a:solidFill>
                  <a:srgbClr val="F78E20"/>
                </a:solidFill>
                <a:latin typeface="Arial" panose="020B0604020202020204" pitchFamily="34" charset="0"/>
                <a:cs typeface="Arial" panose="020B0604020202020204" pitchFamily="34" charset="0"/>
              </a:rPr>
              <a:t>Classroom resources: Children’s Lit</a:t>
            </a:r>
            <a:br>
              <a:rPr lang="en-US" altLang="en-US" sz="3600" b="1" dirty="0">
                <a:solidFill>
                  <a:srgbClr val="F78E20"/>
                </a:solidFill>
                <a:latin typeface="Arial" panose="020B0604020202020204" pitchFamily="34" charset="0"/>
                <a:cs typeface="Arial" panose="020B0604020202020204" pitchFamily="34" charset="0"/>
              </a:rPr>
            </a:br>
            <a:r>
              <a:rPr lang="en-US" altLang="en-US" sz="3600" b="1" dirty="0">
                <a:solidFill>
                  <a:srgbClr val="F78E20"/>
                </a:solidFill>
                <a:latin typeface="Arial" panose="020B0604020202020204" pitchFamily="34" charset="0"/>
                <a:cs typeface="Arial" panose="020B0604020202020204" pitchFamily="34" charset="0"/>
              </a:rPr>
              <a:t>Habit 2 Resources</a:t>
            </a:r>
          </a:p>
        </p:txBody>
      </p:sp>
      <p:pic>
        <p:nvPicPr>
          <p:cNvPr id="5" name="Picture 4" descr="TEACHING FELLOWS ICON CUT OUT.png"/>
          <p:cNvPicPr>
            <a:picLocks noChangeAspect="1"/>
          </p:cNvPicPr>
          <p:nvPr/>
        </p:nvPicPr>
        <p:blipFill>
          <a:blip r:embed="rId3">
            <a:duotone>
              <a:schemeClr val="bg1"/>
              <a:srgbClr val="FFF1C1"/>
            </a:duotone>
          </a:blip>
          <a:stretch>
            <a:fillRect/>
          </a:stretch>
        </p:blipFill>
        <p:spPr>
          <a:xfrm>
            <a:off x="1894454" y="6054918"/>
            <a:ext cx="459740" cy="457200"/>
          </a:xfrm>
          <a:prstGeom prst="rect">
            <a:avLst/>
          </a:prstGeom>
        </p:spPr>
      </p:pic>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xmlns="" id="{023498B0-BBAC-46B1-94FB-A40D1FFCE456}"/>
                  </a:ext>
                </a:extLst>
              </p14:cNvPr>
              <p14:cNvContentPartPr/>
              <p14:nvPr/>
            </p14:nvContentPartPr>
            <p14:xfrm>
              <a:off x="5867797" y="3196346"/>
              <a:ext cx="360" cy="8280"/>
            </p14:xfrm>
          </p:contentPart>
        </mc:Choice>
        <mc:Fallback xmlns="">
          <p:pic>
            <p:nvPicPr>
              <p:cNvPr id="2" name="Ink 1">
                <a:extLst>
                  <a:ext uri="{FF2B5EF4-FFF2-40B4-BE49-F238E27FC236}">
                    <a16:creationId xmlns:a16="http://schemas.microsoft.com/office/drawing/2014/main" id="{023498B0-BBAC-46B1-94FB-A40D1FFCE456}"/>
                  </a:ext>
                </a:extLst>
              </p:cNvPr>
              <p:cNvPicPr/>
              <p:nvPr/>
            </p:nvPicPr>
            <p:blipFill>
              <a:blip r:embed="rId5"/>
              <a:stretch>
                <a:fillRect/>
              </a:stretch>
            </p:blipFill>
            <p:spPr>
              <a:xfrm>
                <a:off x="5814157" y="3088346"/>
                <a:ext cx="10800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xmlns="" id="{F084C837-BFCF-4054-B3EF-295787AAED5B}"/>
                  </a:ext>
                </a:extLst>
              </p14:cNvPr>
              <p14:cNvContentPartPr/>
              <p14:nvPr/>
            </p14:nvContentPartPr>
            <p14:xfrm>
              <a:off x="2822557" y="2583986"/>
              <a:ext cx="16920" cy="8280"/>
            </p14:xfrm>
          </p:contentPart>
        </mc:Choice>
        <mc:Fallback xmlns="">
          <p:pic>
            <p:nvPicPr>
              <p:cNvPr id="4" name="Ink 3">
                <a:extLst>
                  <a:ext uri="{FF2B5EF4-FFF2-40B4-BE49-F238E27FC236}">
                    <a16:creationId xmlns:a16="http://schemas.microsoft.com/office/drawing/2014/main" id="{F084C837-BFCF-4054-B3EF-295787AAED5B}"/>
                  </a:ext>
                </a:extLst>
              </p:cNvPr>
              <p:cNvPicPr/>
              <p:nvPr/>
            </p:nvPicPr>
            <p:blipFill>
              <a:blip r:embed="rId7"/>
              <a:stretch>
                <a:fillRect/>
              </a:stretch>
            </p:blipFill>
            <p:spPr>
              <a:xfrm>
                <a:off x="2768557" y="2475986"/>
                <a:ext cx="12456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xmlns="" id="{4781666B-C508-4B53-AF7C-55C9EFD284E7}"/>
                  </a:ext>
                </a:extLst>
              </p14:cNvPr>
              <p14:cNvContentPartPr/>
              <p14:nvPr/>
            </p14:nvContentPartPr>
            <p14:xfrm>
              <a:off x="2862157" y="2544026"/>
              <a:ext cx="360" cy="360"/>
            </p14:xfrm>
          </p:contentPart>
        </mc:Choice>
        <mc:Fallback xmlns="">
          <p:pic>
            <p:nvPicPr>
              <p:cNvPr id="7" name="Ink 6">
                <a:extLst>
                  <a:ext uri="{FF2B5EF4-FFF2-40B4-BE49-F238E27FC236}">
                    <a16:creationId xmlns:a16="http://schemas.microsoft.com/office/drawing/2014/main" id="{4781666B-C508-4B53-AF7C-55C9EFD284E7}"/>
                  </a:ext>
                </a:extLst>
              </p:cNvPr>
              <p:cNvPicPr/>
              <p:nvPr/>
            </p:nvPicPr>
            <p:blipFill>
              <a:blip r:embed="rId9"/>
              <a:stretch>
                <a:fillRect/>
              </a:stretch>
            </p:blipFill>
            <p:spPr>
              <a:xfrm>
                <a:off x="2808517" y="2436386"/>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xmlns="" id="{916BE838-1D1E-4B2B-9CCB-9C099AED470E}"/>
                  </a:ext>
                </a:extLst>
              </p14:cNvPr>
              <p14:cNvContentPartPr/>
              <p14:nvPr/>
            </p14:nvContentPartPr>
            <p14:xfrm>
              <a:off x="3927757" y="2756786"/>
              <a:ext cx="360" cy="3960"/>
            </p14:xfrm>
          </p:contentPart>
        </mc:Choice>
        <mc:Fallback xmlns="">
          <p:pic>
            <p:nvPicPr>
              <p:cNvPr id="8" name="Ink 7">
                <a:extLst>
                  <a:ext uri="{FF2B5EF4-FFF2-40B4-BE49-F238E27FC236}">
                    <a16:creationId xmlns:a16="http://schemas.microsoft.com/office/drawing/2014/main" id="{916BE838-1D1E-4B2B-9CCB-9C099AED470E}"/>
                  </a:ext>
                </a:extLst>
              </p:cNvPr>
              <p:cNvPicPr/>
              <p:nvPr/>
            </p:nvPicPr>
            <p:blipFill>
              <a:blip r:embed="rId11"/>
              <a:stretch>
                <a:fillRect/>
              </a:stretch>
            </p:blipFill>
            <p:spPr>
              <a:xfrm>
                <a:off x="3873757" y="2649146"/>
                <a:ext cx="108000" cy="219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xmlns="" id="{D31A47B1-D053-4B82-B122-1978920B459D}"/>
                  </a:ext>
                </a:extLst>
              </p14:cNvPr>
              <p14:cNvContentPartPr/>
              <p14:nvPr/>
            </p14:nvContentPartPr>
            <p14:xfrm>
              <a:off x="3967357" y="2742746"/>
              <a:ext cx="360" cy="3600"/>
            </p14:xfrm>
          </p:contentPart>
        </mc:Choice>
        <mc:Fallback xmlns="">
          <p:pic>
            <p:nvPicPr>
              <p:cNvPr id="9" name="Ink 8">
                <a:extLst>
                  <a:ext uri="{FF2B5EF4-FFF2-40B4-BE49-F238E27FC236}">
                    <a16:creationId xmlns:a16="http://schemas.microsoft.com/office/drawing/2014/main" id="{D31A47B1-D053-4B82-B122-1978920B459D}"/>
                  </a:ext>
                </a:extLst>
              </p:cNvPr>
              <p:cNvPicPr/>
              <p:nvPr/>
            </p:nvPicPr>
            <p:blipFill>
              <a:blip r:embed="rId13"/>
              <a:stretch>
                <a:fillRect/>
              </a:stretch>
            </p:blipFill>
            <p:spPr>
              <a:xfrm>
                <a:off x="3913717" y="2635106"/>
                <a:ext cx="108000" cy="2192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Ink 9">
                <a:extLst>
                  <a:ext uri="{FF2B5EF4-FFF2-40B4-BE49-F238E27FC236}">
                    <a16:creationId xmlns:a16="http://schemas.microsoft.com/office/drawing/2014/main" xmlns="" id="{A4483533-DE2D-488B-A776-69AA33FA0BF2}"/>
                  </a:ext>
                </a:extLst>
              </p14:cNvPr>
              <p14:cNvContentPartPr/>
              <p14:nvPr/>
            </p14:nvContentPartPr>
            <p14:xfrm>
              <a:off x="4277317" y="2202386"/>
              <a:ext cx="360" cy="20880"/>
            </p14:xfrm>
          </p:contentPart>
        </mc:Choice>
        <mc:Fallback xmlns="">
          <p:pic>
            <p:nvPicPr>
              <p:cNvPr id="10" name="Ink 9">
                <a:extLst>
                  <a:ext uri="{FF2B5EF4-FFF2-40B4-BE49-F238E27FC236}">
                    <a16:creationId xmlns:a16="http://schemas.microsoft.com/office/drawing/2014/main" id="{A4483533-DE2D-488B-A776-69AA33FA0BF2}"/>
                  </a:ext>
                </a:extLst>
              </p:cNvPr>
              <p:cNvPicPr/>
              <p:nvPr/>
            </p:nvPicPr>
            <p:blipFill>
              <a:blip r:embed="rId15"/>
              <a:stretch>
                <a:fillRect/>
              </a:stretch>
            </p:blipFill>
            <p:spPr>
              <a:xfrm>
                <a:off x="4223317" y="2094386"/>
                <a:ext cx="108000" cy="2365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Ink 10">
                <a:extLst>
                  <a:ext uri="{FF2B5EF4-FFF2-40B4-BE49-F238E27FC236}">
                    <a16:creationId xmlns:a16="http://schemas.microsoft.com/office/drawing/2014/main" xmlns="" id="{45E173F1-8814-458F-869D-9B6C0F43E5E3}"/>
                  </a:ext>
                </a:extLst>
              </p14:cNvPr>
              <p14:cNvContentPartPr/>
              <p14:nvPr/>
            </p14:nvContentPartPr>
            <p14:xfrm>
              <a:off x="4277317" y="2202386"/>
              <a:ext cx="360" cy="14400"/>
            </p14:xfrm>
          </p:contentPart>
        </mc:Choice>
        <mc:Fallback xmlns="">
          <p:pic>
            <p:nvPicPr>
              <p:cNvPr id="11" name="Ink 10">
                <a:extLst>
                  <a:ext uri="{FF2B5EF4-FFF2-40B4-BE49-F238E27FC236}">
                    <a16:creationId xmlns:a16="http://schemas.microsoft.com/office/drawing/2014/main" id="{45E173F1-8814-458F-869D-9B6C0F43E5E3}"/>
                  </a:ext>
                </a:extLst>
              </p:cNvPr>
              <p:cNvPicPr/>
              <p:nvPr/>
            </p:nvPicPr>
            <p:blipFill>
              <a:blip r:embed="rId17"/>
              <a:stretch>
                <a:fillRect/>
              </a:stretch>
            </p:blipFill>
            <p:spPr>
              <a:xfrm>
                <a:off x="4223317" y="2094386"/>
                <a:ext cx="10800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Ink 11">
                <a:extLst>
                  <a:ext uri="{FF2B5EF4-FFF2-40B4-BE49-F238E27FC236}">
                    <a16:creationId xmlns:a16="http://schemas.microsoft.com/office/drawing/2014/main" xmlns="" id="{1A0F9DAC-EB81-4466-881B-AB037D88C8AC}"/>
                  </a:ext>
                </a:extLst>
              </p14:cNvPr>
              <p14:cNvContentPartPr/>
              <p14:nvPr/>
            </p14:nvContentPartPr>
            <p14:xfrm>
              <a:off x="3839917" y="2742746"/>
              <a:ext cx="360" cy="360"/>
            </p14:xfrm>
          </p:contentPart>
        </mc:Choice>
        <mc:Fallback xmlns="">
          <p:pic>
            <p:nvPicPr>
              <p:cNvPr id="12" name="Ink 11">
                <a:extLst>
                  <a:ext uri="{FF2B5EF4-FFF2-40B4-BE49-F238E27FC236}">
                    <a16:creationId xmlns:a16="http://schemas.microsoft.com/office/drawing/2014/main" id="{1A0F9DAC-EB81-4466-881B-AB037D88C8AC}"/>
                  </a:ext>
                </a:extLst>
              </p:cNvPr>
              <p:cNvPicPr/>
              <p:nvPr/>
            </p:nvPicPr>
            <p:blipFill>
              <a:blip r:embed="rId9"/>
              <a:stretch>
                <a:fillRect/>
              </a:stretch>
            </p:blipFill>
            <p:spPr>
              <a:xfrm>
                <a:off x="3786277" y="2635106"/>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3" name="Ink 12">
                <a:extLst>
                  <a:ext uri="{FF2B5EF4-FFF2-40B4-BE49-F238E27FC236}">
                    <a16:creationId xmlns:a16="http://schemas.microsoft.com/office/drawing/2014/main" xmlns="" id="{D6596D50-B399-4746-9172-8D7B2545F15B}"/>
                  </a:ext>
                </a:extLst>
              </p14:cNvPr>
              <p14:cNvContentPartPr/>
              <p14:nvPr/>
            </p14:nvContentPartPr>
            <p14:xfrm>
              <a:off x="5215837" y="2042906"/>
              <a:ext cx="360" cy="37440"/>
            </p14:xfrm>
          </p:contentPart>
        </mc:Choice>
        <mc:Fallback xmlns="">
          <p:pic>
            <p:nvPicPr>
              <p:cNvPr id="13" name="Ink 12">
                <a:extLst>
                  <a:ext uri="{FF2B5EF4-FFF2-40B4-BE49-F238E27FC236}">
                    <a16:creationId xmlns:a16="http://schemas.microsoft.com/office/drawing/2014/main" id="{D6596D50-B399-4746-9172-8D7B2545F15B}"/>
                  </a:ext>
                </a:extLst>
              </p:cNvPr>
              <p:cNvPicPr/>
              <p:nvPr/>
            </p:nvPicPr>
            <p:blipFill>
              <a:blip r:embed="rId20"/>
              <a:stretch>
                <a:fillRect/>
              </a:stretch>
            </p:blipFill>
            <p:spPr>
              <a:xfrm>
                <a:off x="5161837" y="1935266"/>
                <a:ext cx="108000" cy="253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1">
            <p14:nvContentPartPr>
              <p14:cNvPr id="14" name="Ink 13">
                <a:extLst>
                  <a:ext uri="{FF2B5EF4-FFF2-40B4-BE49-F238E27FC236}">
                    <a16:creationId xmlns:a16="http://schemas.microsoft.com/office/drawing/2014/main" id="{DF50D532-55C9-4EB0-9FDD-0FCDE46A5F37}"/>
                  </a:ext>
                </a:extLst>
              </p14:cNvPr>
              <p14:cNvContentPartPr/>
              <p14:nvPr/>
            </p14:nvContentPartPr>
            <p14:xfrm>
              <a:off x="6011077" y="3717078"/>
              <a:ext cx="62280" cy="13680"/>
            </p14:xfrm>
          </p:contentPart>
        </mc:Choice>
        <mc:Fallback>
          <p:pic>
            <p:nvPicPr>
              <p:cNvPr id="14" name="Ink 13">
                <a:extLst>
                  <a:ext uri="{FF2B5EF4-FFF2-40B4-BE49-F238E27FC236}">
                    <a16:creationId xmlns:a16="http://schemas.microsoft.com/office/drawing/2014/main" xmlns="" xmlns:aink="http://schemas.microsoft.com/office/drawing/2016/ink" xmlns:p14="http://schemas.microsoft.com/office/powerpoint/2010/main" id="{DF50D532-55C9-4EB0-9FDD-0FCDE46A5F37}"/>
                  </a:ext>
                </a:extLst>
              </p:cNvPr>
              <p:cNvPicPr/>
              <p:nvPr/>
            </p:nvPicPr>
            <p:blipFill>
              <a:blip r:embed="rId22"/>
              <a:stretch>
                <a:fillRect/>
              </a:stretch>
            </p:blipFill>
            <p:spPr>
              <a:xfrm>
                <a:off x="5993077" y="3609438"/>
                <a:ext cx="97920" cy="2293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3">
            <p14:nvContentPartPr>
              <p14:cNvPr id="15" name="Ink 14">
                <a:extLst>
                  <a:ext uri="{FF2B5EF4-FFF2-40B4-BE49-F238E27FC236}">
                    <a16:creationId xmlns:a16="http://schemas.microsoft.com/office/drawing/2014/main" id="{A2EF9C51-9E14-4C5D-87D7-BBA447A1668C}"/>
                  </a:ext>
                </a:extLst>
              </p14:cNvPr>
              <p14:cNvContentPartPr/>
              <p14:nvPr/>
            </p14:nvContentPartPr>
            <p14:xfrm>
              <a:off x="4841797" y="1995198"/>
              <a:ext cx="33120" cy="27720"/>
            </p14:xfrm>
          </p:contentPart>
        </mc:Choice>
        <mc:Fallback>
          <p:pic>
            <p:nvPicPr>
              <p:cNvPr id="15" name="Ink 14">
                <a:extLst>
                  <a:ext uri="{FF2B5EF4-FFF2-40B4-BE49-F238E27FC236}">
                    <a16:creationId xmlns:a16="http://schemas.microsoft.com/office/drawing/2014/main" xmlns="" xmlns:aink="http://schemas.microsoft.com/office/drawing/2016/ink" xmlns:p14="http://schemas.microsoft.com/office/powerpoint/2010/main" id="{A2EF9C51-9E14-4C5D-87D7-BBA447A1668C}"/>
                  </a:ext>
                </a:extLst>
              </p:cNvPr>
              <p:cNvPicPr/>
              <p:nvPr/>
            </p:nvPicPr>
            <p:blipFill>
              <a:blip r:embed="rId24"/>
              <a:stretch>
                <a:fillRect/>
              </a:stretch>
            </p:blipFill>
            <p:spPr>
              <a:xfrm>
                <a:off x="4824157" y="1887558"/>
                <a:ext cx="68760" cy="24336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5">
            <p14:nvContentPartPr>
              <p14:cNvPr id="16" name="Ink 15">
                <a:extLst>
                  <a:ext uri="{FF2B5EF4-FFF2-40B4-BE49-F238E27FC236}">
                    <a16:creationId xmlns:a16="http://schemas.microsoft.com/office/drawing/2014/main" id="{BF19D0BF-86D7-42B2-A895-E0B4F8D2A6D5}"/>
                  </a:ext>
                </a:extLst>
              </p14:cNvPr>
              <p14:cNvContentPartPr/>
              <p14:nvPr/>
            </p14:nvContentPartPr>
            <p14:xfrm>
              <a:off x="3709957" y="2194278"/>
              <a:ext cx="3600" cy="360"/>
            </p14:xfrm>
          </p:contentPart>
        </mc:Choice>
        <mc:Fallback>
          <p:pic>
            <p:nvPicPr>
              <p:cNvPr id="16" name="Ink 15">
                <a:extLst>
                  <a:ext uri="{FF2B5EF4-FFF2-40B4-BE49-F238E27FC236}">
                    <a16:creationId xmlns:a16="http://schemas.microsoft.com/office/drawing/2014/main" xmlns="" xmlns:aink="http://schemas.microsoft.com/office/drawing/2016/ink" xmlns:p14="http://schemas.microsoft.com/office/powerpoint/2010/main" id="{BF19D0BF-86D7-42B2-A895-E0B4F8D2A6D5}"/>
                  </a:ext>
                </a:extLst>
              </p:cNvPr>
              <p:cNvPicPr/>
              <p:nvPr/>
            </p:nvPicPr>
            <p:blipFill>
              <a:blip r:embed="rId26"/>
              <a:stretch>
                <a:fillRect/>
              </a:stretch>
            </p:blipFill>
            <p:spPr>
              <a:xfrm>
                <a:off x="3691957" y="2086638"/>
                <a:ext cx="39240" cy="216000"/>
              </a:xfrm>
              <a:prstGeom prst="rect">
                <a:avLst/>
              </a:prstGeom>
            </p:spPr>
          </p:pic>
        </mc:Fallback>
      </mc:AlternateContent>
      <p:grpSp>
        <p:nvGrpSpPr>
          <p:cNvPr id="20" name="Group 19">
            <a:extLst>
              <a:ext uri="{FF2B5EF4-FFF2-40B4-BE49-F238E27FC236}">
                <a16:creationId xmlns:a16="http://schemas.microsoft.com/office/drawing/2014/main" xmlns="" id="{86E77150-8432-401F-8A3F-8D5DAE27BF69}"/>
              </a:ext>
            </a:extLst>
          </p:cNvPr>
          <p:cNvGrpSpPr/>
          <p:nvPr/>
        </p:nvGrpSpPr>
        <p:grpSpPr>
          <a:xfrm>
            <a:off x="4746397" y="1303638"/>
            <a:ext cx="40320" cy="71640"/>
            <a:chOff x="4746397" y="1303638"/>
            <a:chExt cx="40320" cy="71640"/>
          </a:xfrm>
        </p:grpSpPr>
        <mc:AlternateContent xmlns:mc="http://schemas.openxmlformats.org/markup-compatibility/2006">
          <mc:Choice xmlns:p14="http://schemas.microsoft.com/office/powerpoint/2010/main" xmlns:aink="http://schemas.microsoft.com/office/drawing/2016/ink" xmlns="" Requires="p14 aink">
            <p:contentPart p14:bwMode="auto" r:id="rId27">
              <p14:nvContentPartPr>
                <p14:cNvPr id="17" name="Ink 16">
                  <a:extLst>
                    <a:ext uri="{FF2B5EF4-FFF2-40B4-BE49-F238E27FC236}">
                      <a16:creationId xmlns:a16="http://schemas.microsoft.com/office/drawing/2014/main" id="{C78F97CD-8B69-4207-9F02-AAAEA5C43036}"/>
                    </a:ext>
                  </a:extLst>
                </p14:cNvPr>
                <p14:cNvContentPartPr/>
                <p14:nvPr/>
              </p14:nvContentPartPr>
              <p14:xfrm>
                <a:off x="4746397" y="1366998"/>
                <a:ext cx="360" cy="8280"/>
              </p14:xfrm>
            </p:contentPart>
          </mc:Choice>
          <mc:Fallback>
            <p:pic>
              <p:nvPicPr>
                <p:cNvPr id="17" name="Ink 16">
                  <a:extLst>
                    <a:ext uri="{FF2B5EF4-FFF2-40B4-BE49-F238E27FC236}">
                      <a16:creationId xmlns:a16="http://schemas.microsoft.com/office/drawing/2014/main" xmlns="" xmlns:aink="http://schemas.microsoft.com/office/drawing/2016/ink" xmlns:p14="http://schemas.microsoft.com/office/powerpoint/2010/main" id="{C78F97CD-8B69-4207-9F02-AAAEA5C43036}"/>
                    </a:ext>
                  </a:extLst>
                </p:cNvPr>
                <p:cNvPicPr/>
                <p:nvPr/>
              </p:nvPicPr>
              <p:blipFill>
                <a:blip r:embed="rId28"/>
                <a:stretch>
                  <a:fillRect/>
                </a:stretch>
              </p:blipFill>
              <p:spPr>
                <a:xfrm>
                  <a:off x="4728757" y="1259358"/>
                  <a:ext cx="36000" cy="223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29">
              <p14:nvContentPartPr>
                <p14:cNvPr id="18" name="Ink 17">
                  <a:extLst>
                    <a:ext uri="{FF2B5EF4-FFF2-40B4-BE49-F238E27FC236}">
                      <a16:creationId xmlns:a16="http://schemas.microsoft.com/office/drawing/2014/main" id="{B6FC77F7-069A-4D02-9BA6-B809C18E6EF7}"/>
                    </a:ext>
                  </a:extLst>
                </p14:cNvPr>
                <p14:cNvContentPartPr/>
                <p14:nvPr/>
              </p14:nvContentPartPr>
              <p14:xfrm>
                <a:off x="4786357" y="1303638"/>
                <a:ext cx="360" cy="360"/>
              </p14:xfrm>
            </p:contentPart>
          </mc:Choice>
          <mc:Fallback>
            <p:pic>
              <p:nvPicPr>
                <p:cNvPr id="18" name="Ink 17">
                  <a:extLst>
                    <a:ext uri="{FF2B5EF4-FFF2-40B4-BE49-F238E27FC236}">
                      <a16:creationId xmlns:a16="http://schemas.microsoft.com/office/drawing/2014/main" xmlns="" xmlns:aink="http://schemas.microsoft.com/office/drawing/2016/ink" xmlns:p14="http://schemas.microsoft.com/office/powerpoint/2010/main" id="{B6FC77F7-069A-4D02-9BA6-B809C18E6EF7}"/>
                    </a:ext>
                  </a:extLst>
                </p:cNvPr>
                <p:cNvPicPr/>
                <p:nvPr/>
              </p:nvPicPr>
              <p:blipFill>
                <a:blip r:embed="rId30"/>
                <a:stretch>
                  <a:fillRect/>
                </a:stretch>
              </p:blipFill>
              <p:spPr>
                <a:xfrm>
                  <a:off x="4768357" y="1195998"/>
                  <a:ext cx="36000" cy="216000"/>
                </a:xfrm>
                <a:prstGeom prst="rect">
                  <a:avLst/>
                </a:prstGeom>
              </p:spPr>
            </p:pic>
          </mc:Fallback>
        </mc:AlternateContent>
      </p:grpSp>
      <mc:AlternateContent xmlns:mc="http://schemas.openxmlformats.org/markup-compatibility/2006">
        <mc:Choice xmlns:p14="http://schemas.microsoft.com/office/powerpoint/2010/main" xmlns:aink="http://schemas.microsoft.com/office/drawing/2016/ink" xmlns="" Requires="p14 aink">
          <p:contentPart p14:bwMode="auto" r:id="rId31">
            <p14:nvContentPartPr>
              <p14:cNvPr id="19" name="Ink 18">
                <a:extLst>
                  <a:ext uri="{FF2B5EF4-FFF2-40B4-BE49-F238E27FC236}">
                    <a16:creationId xmlns:a16="http://schemas.microsoft.com/office/drawing/2014/main" id="{03C553C2-DDDA-4D30-9C01-C55EBF34AB34}"/>
                  </a:ext>
                </a:extLst>
              </p14:cNvPr>
              <p14:cNvContentPartPr/>
              <p14:nvPr/>
            </p14:nvContentPartPr>
            <p14:xfrm>
              <a:off x="5152117" y="1820598"/>
              <a:ext cx="3600" cy="360"/>
            </p14:xfrm>
          </p:contentPart>
        </mc:Choice>
        <mc:Fallback>
          <p:pic>
            <p:nvPicPr>
              <p:cNvPr id="19" name="Ink 18">
                <a:extLst>
                  <a:ext uri="{FF2B5EF4-FFF2-40B4-BE49-F238E27FC236}">
                    <a16:creationId xmlns:a16="http://schemas.microsoft.com/office/drawing/2014/main" xmlns="" xmlns:aink="http://schemas.microsoft.com/office/drawing/2016/ink" xmlns:p14="http://schemas.microsoft.com/office/powerpoint/2010/main" id="{03C553C2-DDDA-4D30-9C01-C55EBF34AB34}"/>
                  </a:ext>
                </a:extLst>
              </p:cNvPr>
              <p:cNvPicPr/>
              <p:nvPr/>
            </p:nvPicPr>
            <p:blipFill>
              <a:blip r:embed="rId32"/>
              <a:stretch>
                <a:fillRect/>
              </a:stretch>
            </p:blipFill>
            <p:spPr>
              <a:xfrm>
                <a:off x="5134477" y="1712958"/>
                <a:ext cx="39240" cy="216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3">
            <p14:nvContentPartPr>
              <p14:cNvPr id="21" name="Ink 20">
                <a:extLst>
                  <a:ext uri="{FF2B5EF4-FFF2-40B4-BE49-F238E27FC236}">
                    <a16:creationId xmlns:a16="http://schemas.microsoft.com/office/drawing/2014/main" id="{14DE25AE-ED32-47EA-9B66-9932F589C272}"/>
                  </a:ext>
                </a:extLst>
              </p14:cNvPr>
              <p14:cNvContentPartPr/>
              <p14:nvPr/>
            </p14:nvContentPartPr>
            <p14:xfrm>
              <a:off x="5004157" y="3182478"/>
              <a:ext cx="5040" cy="21960"/>
            </p14:xfrm>
          </p:contentPart>
        </mc:Choice>
        <mc:Fallback>
          <p:pic>
            <p:nvPicPr>
              <p:cNvPr id="21" name="Ink 20">
                <a:extLst>
                  <a:ext uri="{FF2B5EF4-FFF2-40B4-BE49-F238E27FC236}">
                    <a16:creationId xmlns:a16="http://schemas.microsoft.com/office/drawing/2014/main" xmlns="" xmlns:aink="http://schemas.microsoft.com/office/drawing/2016/ink" xmlns:p14="http://schemas.microsoft.com/office/powerpoint/2010/main" id="{14DE25AE-ED32-47EA-9B66-9932F589C272}"/>
                  </a:ext>
                </a:extLst>
              </p:cNvPr>
              <p:cNvPicPr/>
              <p:nvPr/>
            </p:nvPicPr>
            <p:blipFill>
              <a:blip r:embed="rId34"/>
              <a:stretch>
                <a:fillRect/>
              </a:stretch>
            </p:blipFill>
            <p:spPr>
              <a:xfrm>
                <a:off x="4986517" y="3074838"/>
                <a:ext cx="40680" cy="2376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5">
            <p14:nvContentPartPr>
              <p14:cNvPr id="22" name="Ink 21">
                <a:extLst>
                  <a:ext uri="{FF2B5EF4-FFF2-40B4-BE49-F238E27FC236}">
                    <a16:creationId xmlns:a16="http://schemas.microsoft.com/office/drawing/2014/main" id="{CDB155E1-26EE-40A1-8AB1-B5EE2A0EC013}"/>
                  </a:ext>
                </a:extLst>
              </p14:cNvPr>
              <p14:cNvContentPartPr/>
              <p14:nvPr/>
            </p14:nvContentPartPr>
            <p14:xfrm>
              <a:off x="1653277" y="6041238"/>
              <a:ext cx="5400" cy="9720"/>
            </p14:xfrm>
          </p:contentPart>
        </mc:Choice>
        <mc:Fallback>
          <p:pic>
            <p:nvPicPr>
              <p:cNvPr id="22" name="Ink 21">
                <a:extLst>
                  <a:ext uri="{FF2B5EF4-FFF2-40B4-BE49-F238E27FC236}">
                    <a16:creationId xmlns:a16="http://schemas.microsoft.com/office/drawing/2014/main" xmlns="" xmlns:aink="http://schemas.microsoft.com/office/drawing/2016/ink" xmlns:p14="http://schemas.microsoft.com/office/powerpoint/2010/main" id="{CDB155E1-26EE-40A1-8AB1-B5EE2A0EC013}"/>
                  </a:ext>
                </a:extLst>
              </p:cNvPr>
              <p:cNvPicPr/>
              <p:nvPr/>
            </p:nvPicPr>
            <p:blipFill>
              <a:blip r:embed="rId36"/>
              <a:stretch>
                <a:fillRect/>
              </a:stretch>
            </p:blipFill>
            <p:spPr>
              <a:xfrm>
                <a:off x="1635637" y="5933238"/>
                <a:ext cx="41040" cy="22536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7">
            <p14:nvContentPartPr>
              <p14:cNvPr id="23" name="Ink 22">
                <a:extLst>
                  <a:ext uri="{FF2B5EF4-FFF2-40B4-BE49-F238E27FC236}">
                    <a16:creationId xmlns:a16="http://schemas.microsoft.com/office/drawing/2014/main" id="{D0F46D13-79EE-499E-BA49-50929507FC59}"/>
                  </a:ext>
                </a:extLst>
              </p14:cNvPr>
              <p14:cNvContentPartPr/>
              <p14:nvPr/>
            </p14:nvContentPartPr>
            <p14:xfrm>
              <a:off x="1804837" y="5897238"/>
              <a:ext cx="360" cy="66600"/>
            </p14:xfrm>
          </p:contentPart>
        </mc:Choice>
        <mc:Fallback>
          <p:pic>
            <p:nvPicPr>
              <p:cNvPr id="23" name="Ink 22">
                <a:extLst>
                  <a:ext uri="{FF2B5EF4-FFF2-40B4-BE49-F238E27FC236}">
                    <a16:creationId xmlns:a16="http://schemas.microsoft.com/office/drawing/2014/main" xmlns="" xmlns:aink="http://schemas.microsoft.com/office/drawing/2016/ink" xmlns:p14="http://schemas.microsoft.com/office/powerpoint/2010/main" id="{D0F46D13-79EE-499E-BA49-50929507FC59}"/>
                  </a:ext>
                </a:extLst>
              </p:cNvPr>
              <p:cNvPicPr/>
              <p:nvPr/>
            </p:nvPicPr>
            <p:blipFill>
              <a:blip r:embed="rId38"/>
              <a:stretch>
                <a:fillRect/>
              </a:stretch>
            </p:blipFill>
            <p:spPr>
              <a:xfrm>
                <a:off x="1786837" y="5789238"/>
                <a:ext cx="36000" cy="28224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39">
            <p14:nvContentPartPr>
              <p14:cNvPr id="24" name="Ink 23">
                <a:extLst>
                  <a:ext uri="{FF2B5EF4-FFF2-40B4-BE49-F238E27FC236}">
                    <a16:creationId xmlns:a16="http://schemas.microsoft.com/office/drawing/2014/main" id="{FE8047F8-2A2D-4E82-A880-BA6340BFE335}"/>
                  </a:ext>
                </a:extLst>
              </p14:cNvPr>
              <p14:cNvContentPartPr/>
              <p14:nvPr/>
            </p14:nvContentPartPr>
            <p14:xfrm>
              <a:off x="2154397" y="3553998"/>
              <a:ext cx="3600" cy="360"/>
            </p14:xfrm>
          </p:contentPart>
        </mc:Choice>
        <mc:Fallback>
          <p:pic>
            <p:nvPicPr>
              <p:cNvPr id="24" name="Ink 23">
                <a:extLst>
                  <a:ext uri="{FF2B5EF4-FFF2-40B4-BE49-F238E27FC236}">
                    <a16:creationId xmlns:a16="http://schemas.microsoft.com/office/drawing/2014/main" xmlns="" xmlns:aink="http://schemas.microsoft.com/office/drawing/2016/ink" xmlns:p14="http://schemas.microsoft.com/office/powerpoint/2010/main" id="{FE8047F8-2A2D-4E82-A880-BA6340BFE335}"/>
                  </a:ext>
                </a:extLst>
              </p:cNvPr>
              <p:cNvPicPr/>
              <p:nvPr/>
            </p:nvPicPr>
            <p:blipFill>
              <a:blip r:embed="rId40"/>
              <a:stretch>
                <a:fillRect/>
              </a:stretch>
            </p:blipFill>
            <p:spPr>
              <a:xfrm>
                <a:off x="2136757" y="3445998"/>
                <a:ext cx="39240" cy="21600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xmlns="" Requires="p14 aink">
          <p:contentPart p14:bwMode="auto" r:id="rId41">
            <p14:nvContentPartPr>
              <p14:cNvPr id="25" name="Ink 24">
                <a:extLst>
                  <a:ext uri="{FF2B5EF4-FFF2-40B4-BE49-F238E27FC236}">
                    <a16:creationId xmlns:a16="http://schemas.microsoft.com/office/drawing/2014/main" id="{056C0A23-2A4B-46BC-B283-9F5D5120706F}"/>
                  </a:ext>
                </a:extLst>
              </p14:cNvPr>
              <p14:cNvContentPartPr/>
              <p14:nvPr/>
            </p14:nvContentPartPr>
            <p14:xfrm>
              <a:off x="1637437" y="3604038"/>
              <a:ext cx="360" cy="53640"/>
            </p14:xfrm>
          </p:contentPart>
        </mc:Choice>
        <mc:Fallback>
          <p:pic>
            <p:nvPicPr>
              <p:cNvPr id="25" name="Ink 24">
                <a:extLst>
                  <a:ext uri="{FF2B5EF4-FFF2-40B4-BE49-F238E27FC236}">
                    <a16:creationId xmlns:a16="http://schemas.microsoft.com/office/drawing/2014/main" xmlns="" xmlns:aink="http://schemas.microsoft.com/office/drawing/2016/ink" xmlns:p14="http://schemas.microsoft.com/office/powerpoint/2010/main" id="{056C0A23-2A4B-46BC-B283-9F5D5120706F}"/>
                  </a:ext>
                </a:extLst>
              </p:cNvPr>
              <p:cNvPicPr/>
              <p:nvPr/>
            </p:nvPicPr>
            <p:blipFill>
              <a:blip r:embed="rId42"/>
              <a:stretch>
                <a:fillRect/>
              </a:stretch>
            </p:blipFill>
            <p:spPr>
              <a:xfrm>
                <a:off x="1619797" y="3496398"/>
                <a:ext cx="36000" cy="269280"/>
              </a:xfrm>
              <a:prstGeom prst="rect">
                <a:avLst/>
              </a:prstGeom>
            </p:spPr>
          </p:pic>
        </mc:Fallback>
      </mc:AlternateContent>
      <p:sp>
        <p:nvSpPr>
          <p:cNvPr id="28" name="Rectangle 27">
            <a:extLst>
              <a:ext uri="{FF2B5EF4-FFF2-40B4-BE49-F238E27FC236}">
                <a16:creationId xmlns:a16="http://schemas.microsoft.com/office/drawing/2014/main" xmlns="" id="{6577174F-AF7A-48F0-AE67-954CA302F7BF}"/>
              </a:ext>
            </a:extLst>
          </p:cNvPr>
          <p:cNvSpPr/>
          <p:nvPr/>
        </p:nvSpPr>
        <p:spPr>
          <a:xfrm>
            <a:off x="3233843" y="2117645"/>
            <a:ext cx="6096000" cy="4401205"/>
          </a:xfrm>
          <a:prstGeom prst="rect">
            <a:avLst/>
          </a:prstGeom>
        </p:spPr>
        <p:txBody>
          <a:bodyPr>
            <a:spAutoFit/>
          </a:bodyPr>
          <a:lstStyle/>
          <a:p>
            <a:r>
              <a:rPr lang="en-US" sz="2400" dirty="0"/>
              <a:t>The Very Busy Spider by Eric Carle</a:t>
            </a:r>
          </a:p>
          <a:p>
            <a:r>
              <a:rPr lang="en-US" sz="2400" dirty="0"/>
              <a:t>Whistle for Willie by Ezra Jack Keats</a:t>
            </a:r>
          </a:p>
          <a:p>
            <a:r>
              <a:rPr lang="en-US" sz="2400" dirty="0"/>
              <a:t>Click, Clack, Moo by Doreen Cronin</a:t>
            </a:r>
          </a:p>
          <a:p>
            <a:r>
              <a:rPr lang="en-US" sz="2400" dirty="0"/>
              <a:t>Pancakes, Pancakes by Eric Carle</a:t>
            </a:r>
          </a:p>
          <a:p>
            <a:r>
              <a:rPr lang="en-US" sz="2400" dirty="0" err="1"/>
              <a:t>Galimoto</a:t>
            </a:r>
            <a:r>
              <a:rPr lang="en-US" sz="2400" dirty="0"/>
              <a:t> by Karen Williams</a:t>
            </a:r>
          </a:p>
          <a:p>
            <a:r>
              <a:rPr lang="en-US" sz="2400" dirty="0"/>
              <a:t>Bobby Baseball by Robert K. Smith (chapter book)</a:t>
            </a:r>
          </a:p>
          <a:p>
            <a:r>
              <a:rPr lang="en-US" sz="2400" dirty="0"/>
              <a:t>The School Story by Andrew Clements (chapter book)</a:t>
            </a:r>
          </a:p>
          <a:p>
            <a:endParaRPr lang="en-US" sz="2400" dirty="0"/>
          </a:p>
          <a:p>
            <a:r>
              <a:rPr lang="en-US" sz="1600" dirty="0">
                <a:solidFill>
                  <a:srgbClr val="555555"/>
                </a:solidFill>
                <a:latin typeface="Montserrat"/>
              </a:rPr>
              <a:t>Retrieved from: </a:t>
            </a:r>
            <a:r>
              <a:rPr lang="en-US" sz="1600" dirty="0">
                <a:hlinkClick r:id="rId43"/>
              </a:rPr>
              <a:t>https://librarylearners.com/leader-library-book-list/</a:t>
            </a:r>
            <a:endParaRPr lang="en-US" sz="1600" dirty="0">
              <a:solidFill>
                <a:srgbClr val="555555"/>
              </a:solidFill>
              <a:latin typeface="Montserrat"/>
            </a:endParaRPr>
          </a:p>
          <a:p>
            <a:endParaRPr lang="en-US" sz="2400" dirty="0"/>
          </a:p>
        </p:txBody>
      </p:sp>
    </p:spTree>
    <p:extLst>
      <p:ext uri="{BB962C8B-B14F-4D97-AF65-F5344CB8AC3E}">
        <p14:creationId xmlns:p14="http://schemas.microsoft.com/office/powerpoint/2010/main" val="399673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683793" y="1280160"/>
            <a:ext cx="9144000" cy="5438692"/>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2"/>
            <a:ext cx="8262938" cy="1008791"/>
          </a:xfrm>
        </p:spPr>
        <p:txBody>
          <a:bodyPr>
            <a:normAutofit fontScale="90000"/>
          </a:bodyPr>
          <a:lstStyle/>
          <a:p>
            <a:pPr algn="l" eaLnBrk="1" hangingPunct="1"/>
            <a:r>
              <a:rPr lang="en-US" altLang="en-US" sz="3600" b="1" dirty="0">
                <a:solidFill>
                  <a:srgbClr val="F78E20"/>
                </a:solidFill>
                <a:latin typeface="Arial" panose="020B0604020202020204" pitchFamily="34" charset="0"/>
                <a:cs typeface="Arial" panose="020B0604020202020204" pitchFamily="34" charset="0"/>
              </a:rPr>
              <a:t>Habit 2 –  Begin with the end in mind!</a:t>
            </a:r>
          </a:p>
        </p:txBody>
      </p:sp>
      <p:sp>
        <p:nvSpPr>
          <p:cNvPr id="3" name="Subtitle 2"/>
          <p:cNvSpPr>
            <a:spLocks noGrp="1"/>
          </p:cNvSpPr>
          <p:nvPr>
            <p:ph type="subTitle" idx="1"/>
          </p:nvPr>
        </p:nvSpPr>
        <p:spPr>
          <a:xfrm>
            <a:off x="2124324" y="1463040"/>
            <a:ext cx="8262938" cy="5049078"/>
          </a:xfrm>
        </p:spPr>
        <p:txBody>
          <a:bodyPr>
            <a:normAutofit/>
          </a:bodyPr>
          <a:lstStyle/>
          <a:p>
            <a:r>
              <a:rPr lang="en-US" sz="2600" dirty="0">
                <a:solidFill>
                  <a:schemeClr val="bg1"/>
                </a:solidFill>
              </a:rPr>
              <a:t>Define the habit. What does it mean to begin with the end in mind?</a:t>
            </a:r>
          </a:p>
          <a:p>
            <a:endParaRPr lang="en-US" sz="2600" dirty="0">
              <a:solidFill>
                <a:schemeClr val="bg1"/>
              </a:solidFill>
            </a:endParaRPr>
          </a:p>
          <a:p>
            <a:pPr lvl="0" algn="l">
              <a:lnSpc>
                <a:spcPct val="100000"/>
              </a:lnSpc>
              <a:spcBef>
                <a:spcPts val="0"/>
              </a:spcBef>
              <a:defRPr/>
            </a:pPr>
            <a:r>
              <a:rPr lang="en-US" sz="2600" dirty="0">
                <a:latin typeface="Arial" charset="0"/>
              </a:rPr>
              <a:t>Habit 2: Begin With the End in Mind® I plan ahead and set goals. I do things that have meaning and make a difference. I am an important part of my classroom and contribute to my school’s mission and vision. I look for ways to be a good citizen.</a:t>
            </a:r>
            <a:endParaRPr lang="en-US" sz="2600" dirty="0"/>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3">
            <a:duotone>
              <a:schemeClr val="bg1"/>
              <a:srgbClr val="FFF1C1"/>
            </a:duotone>
          </a:blip>
          <a:stretch>
            <a:fillRect/>
          </a:stretch>
        </p:blipFill>
        <p:spPr>
          <a:xfrm>
            <a:off x="1894454" y="6054918"/>
            <a:ext cx="459740" cy="457200"/>
          </a:xfrm>
          <a:prstGeom prst="rect">
            <a:avLst/>
          </a:prstGeom>
        </p:spPr>
      </p:pic>
      <p:pic>
        <p:nvPicPr>
          <p:cNvPr id="4" name="Picture 3">
            <a:extLst>
              <a:ext uri="{FF2B5EF4-FFF2-40B4-BE49-F238E27FC236}">
                <a16:creationId xmlns:a16="http://schemas.microsoft.com/office/drawing/2014/main" xmlns="" id="{8C2F41A1-5DDB-4D6B-AAF3-BBF84CEE5610}"/>
              </a:ext>
            </a:extLst>
          </p:cNvPr>
          <p:cNvPicPr>
            <a:picLocks noChangeAspect="1"/>
          </p:cNvPicPr>
          <p:nvPr/>
        </p:nvPicPr>
        <p:blipFill>
          <a:blip r:embed="rId4"/>
          <a:stretch>
            <a:fillRect/>
          </a:stretch>
        </p:blipFill>
        <p:spPr>
          <a:xfrm>
            <a:off x="10684669" y="139148"/>
            <a:ext cx="1319590" cy="1322478"/>
          </a:xfrm>
          <a:prstGeom prst="rect">
            <a:avLst/>
          </a:prstGeom>
        </p:spPr>
      </p:pic>
    </p:spTree>
    <p:extLst>
      <p:ext uri="{BB962C8B-B14F-4D97-AF65-F5344CB8AC3E}">
        <p14:creationId xmlns:p14="http://schemas.microsoft.com/office/powerpoint/2010/main" val="216540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9000">
              <a:schemeClr val="accent5">
                <a:lumMod val="20000"/>
                <a:lumOff val="8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8EC315CC-545E-40C5-8C3F-DF1EBD4893BA}"/>
              </a:ext>
            </a:extLst>
          </p:cNvPr>
          <p:cNvSpPr>
            <a:spLocks noGrp="1"/>
          </p:cNvSpPr>
          <p:nvPr>
            <p:ph sz="half" idx="2"/>
          </p:nvPr>
        </p:nvSpPr>
        <p:spPr/>
        <p:txBody>
          <a:bodyPr>
            <a:normAutofit fontScale="85000" lnSpcReduction="20000"/>
          </a:bodyPr>
          <a:lstStyle/>
          <a:p>
            <a:r>
              <a:rPr lang="en-US" b="1" dirty="0">
                <a:solidFill>
                  <a:schemeClr val="accent1"/>
                </a:solidFill>
              </a:rPr>
              <a:t>Albert Einstein was not able to speak until he was almost 4 years old. His teachers said he would “never amount to much.”</a:t>
            </a:r>
          </a:p>
          <a:p>
            <a:endParaRPr lang="en-US" b="1" dirty="0">
              <a:solidFill>
                <a:srgbClr val="FF0000"/>
              </a:solidFill>
            </a:endParaRPr>
          </a:p>
          <a:p>
            <a:r>
              <a:rPr lang="en-US" b="1" dirty="0">
                <a:solidFill>
                  <a:srgbClr val="FF0000"/>
                </a:solidFill>
              </a:rPr>
              <a:t>Walt Disney was fired </a:t>
            </a:r>
            <a:r>
              <a:rPr lang="en-US" b="1" dirty="0" smtClean="0">
                <a:solidFill>
                  <a:srgbClr val="FF0000"/>
                </a:solidFill>
              </a:rPr>
              <a:t>from </a:t>
            </a:r>
            <a:r>
              <a:rPr lang="en-US" b="1" dirty="0">
                <a:solidFill>
                  <a:srgbClr val="FF0000"/>
                </a:solidFill>
              </a:rPr>
              <a:t>a newspaper for “lacking imagination” and “having no original ideas.”</a:t>
            </a:r>
          </a:p>
          <a:p>
            <a:endParaRPr lang="en-US" b="1" dirty="0"/>
          </a:p>
          <a:p>
            <a:r>
              <a:rPr lang="en-US" b="1" dirty="0">
                <a:solidFill>
                  <a:srgbClr val="00B050"/>
                </a:solidFill>
              </a:rPr>
              <a:t>Michael Jordan was cut from his high school basketball team.</a:t>
            </a:r>
          </a:p>
          <a:p>
            <a:endParaRPr lang="en-US" dirty="0"/>
          </a:p>
        </p:txBody>
      </p:sp>
      <p:sp>
        <p:nvSpPr>
          <p:cNvPr id="6" name="Content Placeholder 5">
            <a:extLst>
              <a:ext uri="{FF2B5EF4-FFF2-40B4-BE49-F238E27FC236}">
                <a16:creationId xmlns:a16="http://schemas.microsoft.com/office/drawing/2014/main" xmlns="" id="{1FB339DD-DE63-4FA4-AA8A-D4A9DFC6B8F4}"/>
              </a:ext>
            </a:extLst>
          </p:cNvPr>
          <p:cNvSpPr>
            <a:spLocks noGrp="1"/>
          </p:cNvSpPr>
          <p:nvPr>
            <p:ph sz="quarter" idx="4"/>
          </p:nvPr>
        </p:nvSpPr>
        <p:spPr/>
        <p:txBody>
          <a:bodyPr>
            <a:normAutofit fontScale="85000" lnSpcReduction="20000"/>
          </a:bodyPr>
          <a:lstStyle/>
          <a:p>
            <a:r>
              <a:rPr lang="en-US" b="1" dirty="0">
                <a:solidFill>
                  <a:srgbClr val="FFC000"/>
                </a:solidFill>
              </a:rPr>
              <a:t>The Beatles were rejected by a record company who said “we don’t like their sound. They have no future in show business.”</a:t>
            </a:r>
          </a:p>
          <a:p>
            <a:endParaRPr lang="en-US" b="1" dirty="0"/>
          </a:p>
          <a:p>
            <a:r>
              <a:rPr lang="en-US" b="1" dirty="0">
                <a:solidFill>
                  <a:srgbClr val="CC00FF"/>
                </a:solidFill>
              </a:rPr>
              <a:t>Oprah Winfrey was demoted from her job as a news anchor because “she wasn’t </a:t>
            </a:r>
            <a:r>
              <a:rPr lang="en-US" b="1" dirty="0" smtClean="0">
                <a:solidFill>
                  <a:srgbClr val="CC00FF"/>
                </a:solidFill>
              </a:rPr>
              <a:t>fit </a:t>
            </a:r>
            <a:r>
              <a:rPr lang="en-US" b="1" dirty="0">
                <a:solidFill>
                  <a:srgbClr val="CC00FF"/>
                </a:solidFill>
              </a:rPr>
              <a:t>for television.”</a:t>
            </a:r>
          </a:p>
          <a:p>
            <a:endParaRPr lang="en-US" b="1" dirty="0"/>
          </a:p>
          <a:p>
            <a:r>
              <a:rPr lang="en-US" b="1" dirty="0">
                <a:solidFill>
                  <a:srgbClr val="00B0F0"/>
                </a:solidFill>
              </a:rPr>
              <a:t>Beethoven’s music teacher once told him that he was a hopeless composer.</a:t>
            </a:r>
          </a:p>
          <a:p>
            <a:endParaRPr lang="en-US" dirty="0"/>
          </a:p>
        </p:txBody>
      </p:sp>
      <p:sp>
        <p:nvSpPr>
          <p:cNvPr id="7" name="TextBox 6">
            <a:extLst>
              <a:ext uri="{FF2B5EF4-FFF2-40B4-BE49-F238E27FC236}">
                <a16:creationId xmlns:a16="http://schemas.microsoft.com/office/drawing/2014/main" xmlns="" id="{A3FCA513-1611-4467-8C23-27789629BCA3}"/>
              </a:ext>
            </a:extLst>
          </p:cNvPr>
          <p:cNvSpPr txBox="1"/>
          <p:nvPr/>
        </p:nvSpPr>
        <p:spPr>
          <a:xfrm>
            <a:off x="1685376" y="652817"/>
            <a:ext cx="9124545" cy="1446550"/>
          </a:xfrm>
          <a:prstGeom prst="rect">
            <a:avLst/>
          </a:prstGeom>
          <a:noFill/>
        </p:spPr>
        <p:txBody>
          <a:bodyPr wrap="square" rtlCol="0">
            <a:spAutoFit/>
          </a:bodyPr>
          <a:lstStyle/>
          <a:p>
            <a:pPr algn="ctr"/>
            <a:r>
              <a:rPr lang="en-US" sz="4400" b="1" dirty="0">
                <a:solidFill>
                  <a:srgbClr val="FF6600"/>
                </a:solidFill>
              </a:rPr>
              <a:t>DON’T LET FAILURE GET IN YOUR WAY OF SUCCESS!</a:t>
            </a:r>
          </a:p>
        </p:txBody>
      </p:sp>
      <p:pic>
        <p:nvPicPr>
          <p:cNvPr id="8" name="Picture 7">
            <a:extLst>
              <a:ext uri="{FF2B5EF4-FFF2-40B4-BE49-F238E27FC236}">
                <a16:creationId xmlns:a16="http://schemas.microsoft.com/office/drawing/2014/main" xmlns="" id="{F42CC643-B6E1-4EA3-A71D-F0D9C27D8F61}"/>
              </a:ext>
            </a:extLst>
          </p:cNvPr>
          <p:cNvPicPr>
            <a:picLocks noChangeAspect="1"/>
          </p:cNvPicPr>
          <p:nvPr/>
        </p:nvPicPr>
        <p:blipFill>
          <a:blip r:embed="rId2"/>
          <a:stretch>
            <a:fillRect/>
          </a:stretch>
        </p:blipFill>
        <p:spPr>
          <a:xfrm>
            <a:off x="11126175" y="5783955"/>
            <a:ext cx="807676" cy="811416"/>
          </a:xfrm>
          <a:prstGeom prst="rect">
            <a:avLst/>
          </a:prstGeom>
        </p:spPr>
      </p:pic>
    </p:spTree>
    <p:extLst>
      <p:ext uri="{BB962C8B-B14F-4D97-AF65-F5344CB8AC3E}">
        <p14:creationId xmlns:p14="http://schemas.microsoft.com/office/powerpoint/2010/main" val="171701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xmlns="" id="{86DBCDF2-E38F-4C47-8787-D04136402A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685800"/>
            <a:ext cx="9753600" cy="5486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xmlns="" id="{86F6E0DA-3062-4D25-BE13-E7D30EE28BEF}"/>
              </a:ext>
            </a:extLst>
          </p:cNvPr>
          <p:cNvPicPr>
            <a:picLocks noChangeAspect="1"/>
          </p:cNvPicPr>
          <p:nvPr/>
        </p:nvPicPr>
        <p:blipFill>
          <a:blip r:embed="rId4"/>
          <a:stretch>
            <a:fillRect/>
          </a:stretch>
        </p:blipFill>
        <p:spPr>
          <a:xfrm>
            <a:off x="5140305" y="6303712"/>
            <a:ext cx="6096528" cy="475529"/>
          </a:xfrm>
          <a:prstGeom prst="rect">
            <a:avLst/>
          </a:prstGeom>
        </p:spPr>
      </p:pic>
    </p:spTree>
    <p:extLst>
      <p:ext uri="{BB962C8B-B14F-4D97-AF65-F5344CB8AC3E}">
        <p14:creationId xmlns:p14="http://schemas.microsoft.com/office/powerpoint/2010/main" val="166266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ingle Corner Rectangle 5"/>
          <p:cNvSpPr/>
          <p:nvPr/>
        </p:nvSpPr>
        <p:spPr>
          <a:xfrm flipH="1">
            <a:off x="1683793" y="1280160"/>
            <a:ext cx="9144000" cy="5438692"/>
          </a:xfrm>
          <a:prstGeom prst="round1Rect">
            <a:avLst/>
          </a:prstGeom>
          <a:solidFill>
            <a:srgbClr val="F78E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459" name="Title 1"/>
          <p:cNvSpPr>
            <a:spLocks noGrp="1"/>
          </p:cNvSpPr>
          <p:nvPr>
            <p:ph type="ctrTitle"/>
          </p:nvPr>
        </p:nvSpPr>
        <p:spPr>
          <a:xfrm>
            <a:off x="1981200" y="2"/>
            <a:ext cx="8262938" cy="1008791"/>
          </a:xfrm>
        </p:spPr>
        <p:txBody>
          <a:bodyPr>
            <a:normAutofit fontScale="90000"/>
          </a:bodyPr>
          <a:lstStyle/>
          <a:p>
            <a:pPr algn="l" eaLnBrk="1" hangingPunct="1"/>
            <a:r>
              <a:rPr lang="en-US" altLang="en-US" sz="3600" b="1" dirty="0">
                <a:solidFill>
                  <a:srgbClr val="F78E20"/>
                </a:solidFill>
                <a:latin typeface="Arial" panose="020B0604020202020204" pitchFamily="34" charset="0"/>
                <a:cs typeface="Arial" panose="020B0604020202020204" pitchFamily="34" charset="0"/>
              </a:rPr>
              <a:t>Habit 2 –  Begin with the end in mind!</a:t>
            </a:r>
          </a:p>
        </p:txBody>
      </p:sp>
      <p:sp>
        <p:nvSpPr>
          <p:cNvPr id="3" name="Subtitle 2"/>
          <p:cNvSpPr>
            <a:spLocks noGrp="1"/>
          </p:cNvSpPr>
          <p:nvPr>
            <p:ph type="subTitle" idx="1"/>
          </p:nvPr>
        </p:nvSpPr>
        <p:spPr>
          <a:xfrm>
            <a:off x="2124324" y="1463040"/>
            <a:ext cx="8262938" cy="5049078"/>
          </a:xfrm>
        </p:spPr>
        <p:txBody>
          <a:bodyPr>
            <a:normAutofit fontScale="25000" lnSpcReduction="20000"/>
          </a:bodyPr>
          <a:lstStyle/>
          <a:p>
            <a:r>
              <a:rPr lang="en-US" sz="9600" dirty="0">
                <a:solidFill>
                  <a:schemeClr val="bg1"/>
                </a:solidFill>
              </a:rPr>
              <a:t> </a:t>
            </a:r>
          </a:p>
          <a:p>
            <a:r>
              <a:rPr lang="en-US" sz="9600" dirty="0">
                <a:solidFill>
                  <a:schemeClr val="bg1"/>
                </a:solidFill>
              </a:rPr>
              <a:t>Application – Are you SMART?</a:t>
            </a:r>
          </a:p>
          <a:p>
            <a:endParaRPr lang="en-US" sz="9600" dirty="0">
              <a:solidFill>
                <a:schemeClr val="bg1"/>
              </a:solidFill>
            </a:endParaRPr>
          </a:p>
          <a:p>
            <a:r>
              <a:rPr lang="en-US" sz="9600" dirty="0">
                <a:solidFill>
                  <a:schemeClr val="bg1"/>
                </a:solidFill>
              </a:rPr>
              <a:t>Goal setting- Why is it important to set both short and long term goals?</a:t>
            </a:r>
          </a:p>
          <a:p>
            <a:endParaRPr lang="en-US" sz="9600" dirty="0">
              <a:solidFill>
                <a:schemeClr val="bg1"/>
              </a:solidFill>
            </a:endParaRPr>
          </a:p>
          <a:p>
            <a:r>
              <a:rPr lang="en-US" sz="9600" dirty="0">
                <a:solidFill>
                  <a:schemeClr val="bg1"/>
                </a:solidFill>
              </a:rPr>
              <a:t>Discuss in your groups.</a:t>
            </a:r>
          </a:p>
          <a:p>
            <a:endParaRPr lang="en-US" sz="9600" dirty="0">
              <a:solidFill>
                <a:schemeClr val="bg1"/>
              </a:solidFill>
            </a:endParaRPr>
          </a:p>
          <a:p>
            <a:endParaRPr lang="en-US" sz="9600" dirty="0">
              <a:solidFill>
                <a:schemeClr val="bg1"/>
              </a:solidFill>
            </a:endParaRPr>
          </a:p>
          <a:p>
            <a:r>
              <a:rPr lang="en-US" sz="9600" dirty="0">
                <a:solidFill>
                  <a:schemeClr val="bg1"/>
                </a:solidFill>
              </a:rPr>
              <a:t>Resource- SMART goals-  </a:t>
            </a:r>
          </a:p>
          <a:p>
            <a:r>
              <a:rPr lang="en-US" sz="9600" dirty="0">
                <a:solidFill>
                  <a:schemeClr val="bg1"/>
                </a:solidFill>
              </a:rPr>
              <a:t>S – specific M – measurable  A – achievable R- relevant T- timely</a:t>
            </a:r>
          </a:p>
          <a:p>
            <a:endParaRPr lang="en-US" sz="11200" dirty="0">
              <a:solidFill>
                <a:schemeClr val="bg1"/>
              </a:solidFill>
            </a:endParaRPr>
          </a:p>
          <a:p>
            <a:endParaRPr lang="en-US" sz="11200" dirty="0">
              <a:solidFill>
                <a:schemeClr val="bg1"/>
              </a:solidFill>
            </a:endParaRPr>
          </a:p>
          <a:p>
            <a:r>
              <a:rPr lang="en-US" sz="11200" dirty="0">
                <a:solidFill>
                  <a:schemeClr val="bg1"/>
                </a:solidFill>
              </a:rPr>
              <a:t> </a:t>
            </a:r>
            <a:endParaRPr lang="en-US" altLang="en-US" sz="11200" dirty="0">
              <a:solidFill>
                <a:schemeClr val="bg1"/>
              </a:solidFill>
              <a:latin typeface="Helvetica Neue" charset="0"/>
            </a:endParaRPr>
          </a:p>
          <a:p>
            <a:pPr eaLnBrk="1" hangingPunct="1"/>
            <a:endParaRPr lang="en-US" altLang="en-US" dirty="0">
              <a:solidFill>
                <a:srgbClr val="898989"/>
              </a:solidFill>
              <a:latin typeface="Helvetica Neue Light" pitchFamily="-109" charset="0"/>
            </a:endParaRPr>
          </a:p>
        </p:txBody>
      </p:sp>
      <p:pic>
        <p:nvPicPr>
          <p:cNvPr id="5" name="Picture 4" descr="TEACHING FELLOWS ICON CUT OUT.png"/>
          <p:cNvPicPr>
            <a:picLocks noChangeAspect="1"/>
          </p:cNvPicPr>
          <p:nvPr/>
        </p:nvPicPr>
        <p:blipFill>
          <a:blip r:embed="rId3">
            <a:duotone>
              <a:schemeClr val="bg1"/>
              <a:srgbClr val="FFF1C1"/>
            </a:duotone>
          </a:blip>
          <a:stretch>
            <a:fillRect/>
          </a:stretch>
        </p:blipFill>
        <p:spPr>
          <a:xfrm>
            <a:off x="1894454" y="6054918"/>
            <a:ext cx="459740" cy="457200"/>
          </a:xfrm>
          <a:prstGeom prst="rect">
            <a:avLst/>
          </a:prstGeom>
        </p:spPr>
      </p:pic>
      <p:pic>
        <p:nvPicPr>
          <p:cNvPr id="2" name="Picture 1">
            <a:extLst>
              <a:ext uri="{FF2B5EF4-FFF2-40B4-BE49-F238E27FC236}">
                <a16:creationId xmlns:a16="http://schemas.microsoft.com/office/drawing/2014/main" xmlns="" id="{9E03D9A8-B69B-453C-9D8F-375F9ED0AB09}"/>
              </a:ext>
            </a:extLst>
          </p:cNvPr>
          <p:cNvPicPr>
            <a:picLocks noChangeAspect="1"/>
          </p:cNvPicPr>
          <p:nvPr/>
        </p:nvPicPr>
        <p:blipFill>
          <a:blip r:embed="rId4"/>
          <a:stretch>
            <a:fillRect/>
          </a:stretch>
        </p:blipFill>
        <p:spPr>
          <a:xfrm>
            <a:off x="10756826" y="220972"/>
            <a:ext cx="1316850" cy="1322947"/>
          </a:xfrm>
          <a:prstGeom prst="rect">
            <a:avLst/>
          </a:prstGeom>
        </p:spPr>
      </p:pic>
    </p:spTree>
    <p:extLst>
      <p:ext uri="{BB962C8B-B14F-4D97-AF65-F5344CB8AC3E}">
        <p14:creationId xmlns:p14="http://schemas.microsoft.com/office/powerpoint/2010/main" val="324958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B60883-429C-4ED2-B698-BE0975AF578B}"/>
              </a:ext>
            </a:extLst>
          </p:cNvPr>
          <p:cNvSpPr>
            <a:spLocks noGrp="1"/>
          </p:cNvSpPr>
          <p:nvPr>
            <p:ph type="title"/>
          </p:nvPr>
        </p:nvSpPr>
        <p:spPr>
          <a:xfrm>
            <a:off x="8250939" y="994389"/>
            <a:ext cx="3220848" cy="1325563"/>
          </a:xfrm>
        </p:spPr>
        <p:txBody>
          <a:bodyPr>
            <a:normAutofit fontScale="90000"/>
          </a:bodyPr>
          <a:lstStyle/>
          <a:p>
            <a:r>
              <a:rPr lang="en-US" dirty="0"/>
              <a:t>JIGSAW…</a:t>
            </a:r>
            <a:br>
              <a:rPr lang="en-US" dirty="0"/>
            </a:br>
            <a:r>
              <a:rPr lang="en-US" dirty="0"/>
              <a:t>FIVE KEYS TO GOAL SETTING</a:t>
            </a:r>
          </a:p>
        </p:txBody>
      </p:sp>
      <p:pic>
        <p:nvPicPr>
          <p:cNvPr id="5" name="Content Placeholder 4" descr="A picture containing drawing&#10;&#10;Description automatically generated">
            <a:extLst>
              <a:ext uri="{FF2B5EF4-FFF2-40B4-BE49-F238E27FC236}">
                <a16:creationId xmlns:a16="http://schemas.microsoft.com/office/drawing/2014/main" xmlns="" id="{4D79E961-D392-4A30-B723-8FC97213BB33}"/>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703871" y="608992"/>
            <a:ext cx="5429081" cy="5798803"/>
          </a:xfrm>
        </p:spPr>
      </p:pic>
      <p:sp>
        <p:nvSpPr>
          <p:cNvPr id="7" name="TextBox 6">
            <a:extLst>
              <a:ext uri="{FF2B5EF4-FFF2-40B4-BE49-F238E27FC236}">
                <a16:creationId xmlns:a16="http://schemas.microsoft.com/office/drawing/2014/main" xmlns="" id="{3A7B5348-51F0-44B1-BA19-39CF2C4CE3DC}"/>
              </a:ext>
            </a:extLst>
          </p:cNvPr>
          <p:cNvSpPr txBox="1"/>
          <p:nvPr/>
        </p:nvSpPr>
        <p:spPr>
          <a:xfrm>
            <a:off x="3657600" y="1195505"/>
            <a:ext cx="766915" cy="923330"/>
          </a:xfrm>
          <a:prstGeom prst="rect">
            <a:avLst/>
          </a:prstGeom>
          <a:noFill/>
        </p:spPr>
        <p:txBody>
          <a:bodyPr wrap="square" rtlCol="0">
            <a:spAutoFit/>
          </a:bodyPr>
          <a:lstStyle/>
          <a:p>
            <a:pPr algn="ctr"/>
            <a:r>
              <a:rPr lang="en-US" b="1" dirty="0">
                <a:solidFill>
                  <a:srgbClr val="FFC000"/>
                </a:solidFill>
              </a:rPr>
              <a:t>Count the cost</a:t>
            </a:r>
          </a:p>
        </p:txBody>
      </p:sp>
      <p:sp>
        <p:nvSpPr>
          <p:cNvPr id="8" name="TextBox 7">
            <a:extLst>
              <a:ext uri="{FF2B5EF4-FFF2-40B4-BE49-F238E27FC236}">
                <a16:creationId xmlns:a16="http://schemas.microsoft.com/office/drawing/2014/main" xmlns="" id="{C8877669-678E-4379-861F-64E6550033A6}"/>
              </a:ext>
            </a:extLst>
          </p:cNvPr>
          <p:cNvSpPr txBox="1"/>
          <p:nvPr/>
        </p:nvSpPr>
        <p:spPr>
          <a:xfrm>
            <a:off x="3286051" y="3332284"/>
            <a:ext cx="1344727" cy="369332"/>
          </a:xfrm>
          <a:prstGeom prst="rect">
            <a:avLst/>
          </a:prstGeom>
          <a:noFill/>
        </p:spPr>
        <p:txBody>
          <a:bodyPr wrap="none" rtlCol="0">
            <a:spAutoFit/>
          </a:bodyPr>
          <a:lstStyle/>
          <a:p>
            <a:r>
              <a:rPr lang="en-US" b="1" dirty="0">
                <a:solidFill>
                  <a:srgbClr val="0070C0"/>
                </a:solidFill>
              </a:rPr>
              <a:t>Put it in Pen</a:t>
            </a:r>
          </a:p>
        </p:txBody>
      </p:sp>
      <p:sp>
        <p:nvSpPr>
          <p:cNvPr id="9" name="TextBox 8">
            <a:extLst>
              <a:ext uri="{FF2B5EF4-FFF2-40B4-BE49-F238E27FC236}">
                <a16:creationId xmlns:a16="http://schemas.microsoft.com/office/drawing/2014/main" xmlns="" id="{768DE964-1A89-4EF1-B5E6-ADBF7BEFADCB}"/>
              </a:ext>
            </a:extLst>
          </p:cNvPr>
          <p:cNvSpPr txBox="1"/>
          <p:nvPr/>
        </p:nvSpPr>
        <p:spPr>
          <a:xfrm>
            <a:off x="5416341" y="3055285"/>
            <a:ext cx="679659" cy="923330"/>
          </a:xfrm>
          <a:prstGeom prst="rect">
            <a:avLst/>
          </a:prstGeom>
          <a:noFill/>
        </p:spPr>
        <p:txBody>
          <a:bodyPr wrap="square" rtlCol="0">
            <a:spAutoFit/>
          </a:bodyPr>
          <a:lstStyle/>
          <a:p>
            <a:r>
              <a:rPr lang="en-US" b="1" dirty="0">
                <a:solidFill>
                  <a:srgbClr val="CC00FF"/>
                </a:solidFill>
              </a:rPr>
              <a:t>Just Do it!</a:t>
            </a:r>
          </a:p>
        </p:txBody>
      </p:sp>
      <p:sp>
        <p:nvSpPr>
          <p:cNvPr id="10" name="TextBox 9">
            <a:extLst>
              <a:ext uri="{FF2B5EF4-FFF2-40B4-BE49-F238E27FC236}">
                <a16:creationId xmlns:a16="http://schemas.microsoft.com/office/drawing/2014/main" xmlns="" id="{4B48F40F-5D94-4CDB-8EF5-F111020EB90A}"/>
              </a:ext>
            </a:extLst>
          </p:cNvPr>
          <p:cNvSpPr txBox="1"/>
          <p:nvPr/>
        </p:nvSpPr>
        <p:spPr>
          <a:xfrm>
            <a:off x="4841769" y="4572000"/>
            <a:ext cx="1348015" cy="923330"/>
          </a:xfrm>
          <a:prstGeom prst="rect">
            <a:avLst/>
          </a:prstGeom>
          <a:noFill/>
        </p:spPr>
        <p:txBody>
          <a:bodyPr wrap="square" rtlCol="0">
            <a:spAutoFit/>
          </a:bodyPr>
          <a:lstStyle/>
          <a:p>
            <a:r>
              <a:rPr lang="en-US" b="1" dirty="0">
                <a:solidFill>
                  <a:srgbClr val="FF0000"/>
                </a:solidFill>
              </a:rPr>
              <a:t>Use Momentous Moments</a:t>
            </a:r>
          </a:p>
        </p:txBody>
      </p:sp>
      <p:sp>
        <p:nvSpPr>
          <p:cNvPr id="11" name="TextBox 10">
            <a:extLst>
              <a:ext uri="{FF2B5EF4-FFF2-40B4-BE49-F238E27FC236}">
                <a16:creationId xmlns:a16="http://schemas.microsoft.com/office/drawing/2014/main" xmlns="" id="{FA136590-F046-49F1-B4C5-EC4BC8429C58}"/>
              </a:ext>
            </a:extLst>
          </p:cNvPr>
          <p:cNvSpPr txBox="1"/>
          <p:nvPr/>
        </p:nvSpPr>
        <p:spPr>
          <a:xfrm>
            <a:off x="6954715" y="4756637"/>
            <a:ext cx="764931" cy="646331"/>
          </a:xfrm>
          <a:prstGeom prst="rect">
            <a:avLst/>
          </a:prstGeom>
          <a:noFill/>
        </p:spPr>
        <p:txBody>
          <a:bodyPr wrap="square" rtlCol="0">
            <a:spAutoFit/>
          </a:bodyPr>
          <a:lstStyle/>
          <a:p>
            <a:r>
              <a:rPr lang="en-US" b="1" dirty="0">
                <a:solidFill>
                  <a:srgbClr val="00B050"/>
                </a:solidFill>
              </a:rPr>
              <a:t>Rope UP</a:t>
            </a:r>
          </a:p>
        </p:txBody>
      </p:sp>
    </p:spTree>
    <p:extLst>
      <p:ext uri="{BB962C8B-B14F-4D97-AF65-F5344CB8AC3E}">
        <p14:creationId xmlns:p14="http://schemas.microsoft.com/office/powerpoint/2010/main" val="267705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89575E1-3389-451A-A5F7-27854C25C5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53CCC5C-D88E-40FB-B30B-23DCDBD0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8919FC6-0166-451D-97AF-D25B9F993B0E}"/>
              </a:ext>
            </a:extLst>
          </p:cNvPr>
          <p:cNvSpPr>
            <a:spLocks noGrp="1"/>
          </p:cNvSpPr>
          <p:nvPr>
            <p:ph type="title"/>
          </p:nvPr>
        </p:nvSpPr>
        <p:spPr>
          <a:xfrm>
            <a:off x="966868" y="-1837224"/>
            <a:ext cx="3200400" cy="5585619"/>
          </a:xfrm>
        </p:spPr>
        <p:txBody>
          <a:bodyPr>
            <a:normAutofit/>
          </a:bodyPr>
          <a:lstStyle/>
          <a:p>
            <a:r>
              <a:rPr lang="en-US" dirty="0">
                <a:solidFill>
                  <a:srgbClr val="FFFFFF"/>
                </a:solidFill>
              </a:rPr>
              <a:t>Sample SMART goal…</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Content Placeholder 2">
            <a:extLst>
              <a:ext uri="{FF2B5EF4-FFF2-40B4-BE49-F238E27FC236}">
                <a16:creationId xmlns:a16="http://schemas.microsoft.com/office/drawing/2014/main" xmlns="" id="{58EF44E1-5566-42C7-AEC3-A0CF68BFFC6C}"/>
              </a:ext>
            </a:extLst>
          </p:cNvPr>
          <p:cNvSpPr>
            <a:spLocks noGrp="1"/>
          </p:cNvSpPr>
          <p:nvPr>
            <p:ph idx="1"/>
          </p:nvPr>
        </p:nvSpPr>
        <p:spPr>
          <a:xfrm>
            <a:off x="4318641" y="953293"/>
            <a:ext cx="6906491" cy="5585619"/>
          </a:xfrm>
        </p:spPr>
        <p:txBody>
          <a:bodyPr anchor="ctr">
            <a:normAutofit/>
          </a:bodyPr>
          <a:lstStyle/>
          <a:p>
            <a:r>
              <a:rPr lang="en-US" sz="2200" dirty="0"/>
              <a:t>I will obtain a job as a high school math teacher within three months after graduating with my Bachelor of Science in Education.</a:t>
            </a:r>
          </a:p>
          <a:p>
            <a:r>
              <a:rPr lang="en-US" sz="2200" dirty="0"/>
              <a:t>Specific: The goal of becoming a high school math teacher is well-defined.</a:t>
            </a:r>
          </a:p>
          <a:p>
            <a:r>
              <a:rPr lang="en-US" sz="2200" dirty="0"/>
              <a:t>Measurable: Success can be measured by the number of applications, interviews and job offers.</a:t>
            </a:r>
          </a:p>
          <a:p>
            <a:r>
              <a:rPr lang="en-US" sz="2200" dirty="0"/>
              <a:t>Achievable: The goal setter will have the appropriate degree for the job.</a:t>
            </a:r>
          </a:p>
          <a:p>
            <a:r>
              <a:rPr lang="en-US" sz="2200" dirty="0"/>
              <a:t>Relevant: The goal setter is planning to get a job in the education industry after getting an education degree.</a:t>
            </a:r>
          </a:p>
          <a:p>
            <a:r>
              <a:rPr lang="en-US" sz="2200" dirty="0"/>
              <a:t>Time-based: The goal setter has set a deadline to achieve their objective within the three months following graduation.</a:t>
            </a:r>
          </a:p>
        </p:txBody>
      </p:sp>
      <p:pic>
        <p:nvPicPr>
          <p:cNvPr id="4" name="Picture 3">
            <a:extLst>
              <a:ext uri="{FF2B5EF4-FFF2-40B4-BE49-F238E27FC236}">
                <a16:creationId xmlns:a16="http://schemas.microsoft.com/office/drawing/2014/main" xmlns="" id="{9461285A-09BD-4D84-8967-57A2D3F5E02C}"/>
              </a:ext>
            </a:extLst>
          </p:cNvPr>
          <p:cNvPicPr>
            <a:picLocks noChangeAspect="1"/>
          </p:cNvPicPr>
          <p:nvPr/>
        </p:nvPicPr>
        <p:blipFill>
          <a:blip r:embed="rId3"/>
          <a:stretch>
            <a:fillRect/>
          </a:stretch>
        </p:blipFill>
        <p:spPr>
          <a:xfrm>
            <a:off x="10807140" y="229395"/>
            <a:ext cx="1093318" cy="1098380"/>
          </a:xfrm>
          <a:prstGeom prst="rect">
            <a:avLst/>
          </a:prstGeom>
        </p:spPr>
      </p:pic>
      <p:sp>
        <p:nvSpPr>
          <p:cNvPr id="6" name="Rectangle 5">
            <a:extLst>
              <a:ext uri="{FF2B5EF4-FFF2-40B4-BE49-F238E27FC236}">
                <a16:creationId xmlns:a16="http://schemas.microsoft.com/office/drawing/2014/main" xmlns="" id="{7A60F85E-5ACD-4E07-8E5F-DFFD54212BED}"/>
              </a:ext>
            </a:extLst>
          </p:cNvPr>
          <p:cNvSpPr/>
          <p:nvPr/>
        </p:nvSpPr>
        <p:spPr>
          <a:xfrm>
            <a:off x="595315" y="5247045"/>
            <a:ext cx="3048000" cy="1200329"/>
          </a:xfrm>
          <a:prstGeom prst="rect">
            <a:avLst/>
          </a:prstGeom>
        </p:spPr>
        <p:txBody>
          <a:bodyPr wrap="square">
            <a:spAutoFit/>
          </a:bodyPr>
          <a:lstStyle/>
          <a:p>
            <a:r>
              <a:rPr lang="en-US" dirty="0">
                <a:hlinkClick r:id="rId4"/>
              </a:rPr>
              <a:t>Retrieved from: https://www.indeed.com/career-advice/career-development/smart-goals</a:t>
            </a:r>
            <a:endParaRPr lang="en-US" dirty="0"/>
          </a:p>
        </p:txBody>
      </p:sp>
    </p:spTree>
    <p:extLst>
      <p:ext uri="{BB962C8B-B14F-4D97-AF65-F5344CB8AC3E}">
        <p14:creationId xmlns:p14="http://schemas.microsoft.com/office/powerpoint/2010/main" val="394172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A169D286-F4D7-4C8B-A6BD-D05384C7F1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6">
            <a:extLst>
              <a:ext uri="{FF2B5EF4-FFF2-40B4-BE49-F238E27FC236}">
                <a16:creationId xmlns:a16="http://schemas.microsoft.com/office/drawing/2014/main" xmlns="" id="{39E8235E-135E-4261-8F54-2B316E493C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142164" y="610728"/>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xmlns="" id="{D4ED8EC3-4D57-4620-93CE-4E6661F09A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144437" y="343079"/>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Shape 76">
            <a:extLst>
              <a:ext uri="{FF2B5EF4-FFF2-40B4-BE49-F238E27FC236}">
                <a16:creationId xmlns:a16="http://schemas.microsoft.com/office/drawing/2014/main" xmlns="" id="{83BCB34A-2F40-4F41-8488-A134C1C155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5" y="340424"/>
            <a:ext cx="4630139" cy="5265795"/>
          </a:xfrm>
          <a:custGeom>
            <a:avLst/>
            <a:gdLst>
              <a:gd name="connsiteX0" fmla="*/ 0 w 4630139"/>
              <a:gd name="connsiteY0" fmla="*/ 0 h 5265795"/>
              <a:gd name="connsiteX1" fmla="*/ 4630139 w 4630139"/>
              <a:gd name="connsiteY1" fmla="*/ 0 h 5265795"/>
              <a:gd name="connsiteX2" fmla="*/ 4630139 w 4630139"/>
              <a:gd name="connsiteY2" fmla="*/ 5265795 h 5265795"/>
              <a:gd name="connsiteX3" fmla="*/ 0 w 4630139"/>
              <a:gd name="connsiteY3" fmla="*/ 5265795 h 5265795"/>
            </a:gdLst>
            <a:ahLst/>
            <a:cxnLst>
              <a:cxn ang="0">
                <a:pos x="connsiteX0" y="connsiteY0"/>
              </a:cxn>
              <a:cxn ang="0">
                <a:pos x="connsiteX1" y="connsiteY1"/>
              </a:cxn>
              <a:cxn ang="0">
                <a:pos x="connsiteX2" y="connsiteY2"/>
              </a:cxn>
              <a:cxn ang="0">
                <a:pos x="connsiteX3" y="connsiteY3"/>
              </a:cxn>
            </a:cxnLst>
            <a:rect l="l" t="t" r="r" b="b"/>
            <a:pathLst>
              <a:path w="4630139" h="5265795">
                <a:moveTo>
                  <a:pt x="0" y="0"/>
                </a:moveTo>
                <a:lnTo>
                  <a:pt x="4630139" y="0"/>
                </a:lnTo>
                <a:lnTo>
                  <a:pt x="4630139" y="5265795"/>
                </a:lnTo>
                <a:lnTo>
                  <a:pt x="0" y="526579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xmlns="" id="{F78382DC-4207-465E-B379-1E16448AA2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1780" y="1071563"/>
            <a:ext cx="7290218" cy="5242298"/>
          </a:xfrm>
          <a:custGeom>
            <a:avLst/>
            <a:gdLst>
              <a:gd name="connsiteX0" fmla="*/ 0 w 7290218"/>
              <a:gd name="connsiteY0" fmla="*/ 0 h 5242298"/>
              <a:gd name="connsiteX1" fmla="*/ 7290218 w 7290218"/>
              <a:gd name="connsiteY1" fmla="*/ 0 h 5242298"/>
              <a:gd name="connsiteX2" fmla="*/ 7290218 w 7290218"/>
              <a:gd name="connsiteY2" fmla="*/ 5242298 h 5242298"/>
              <a:gd name="connsiteX3" fmla="*/ 0 w 7290218"/>
              <a:gd name="connsiteY3" fmla="*/ 5242298 h 5242298"/>
            </a:gdLst>
            <a:ahLst/>
            <a:cxnLst>
              <a:cxn ang="0">
                <a:pos x="connsiteX0" y="connsiteY0"/>
              </a:cxn>
              <a:cxn ang="0">
                <a:pos x="connsiteX1" y="connsiteY1"/>
              </a:cxn>
              <a:cxn ang="0">
                <a:pos x="connsiteX2" y="connsiteY2"/>
              </a:cxn>
              <a:cxn ang="0">
                <a:pos x="connsiteX3" y="connsiteY3"/>
              </a:cxn>
            </a:cxnLst>
            <a:rect l="l" t="t" r="r" b="b"/>
            <a:pathLst>
              <a:path w="7290218" h="5242298">
                <a:moveTo>
                  <a:pt x="0" y="0"/>
                </a:moveTo>
                <a:lnTo>
                  <a:pt x="7290218" y="0"/>
                </a:lnTo>
                <a:lnTo>
                  <a:pt x="7290218" y="5242298"/>
                </a:lnTo>
                <a:lnTo>
                  <a:pt x="0" y="524229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xmlns="" id="{58C3232A-92BD-40D7-A68B-33F0345DF075}"/>
              </a:ext>
            </a:extLst>
          </p:cNvPr>
          <p:cNvPicPr>
            <a:picLocks noChangeAspect="1"/>
          </p:cNvPicPr>
          <p:nvPr/>
        </p:nvPicPr>
        <p:blipFill>
          <a:blip r:embed="rId3"/>
          <a:stretch>
            <a:fillRect/>
          </a:stretch>
        </p:blipFill>
        <p:spPr>
          <a:xfrm>
            <a:off x="5910868" y="1715030"/>
            <a:ext cx="5289482" cy="3967112"/>
          </a:xfrm>
          <a:prstGeom prst="rect">
            <a:avLst/>
          </a:prstGeom>
        </p:spPr>
      </p:pic>
      <p:sp>
        <p:nvSpPr>
          <p:cNvPr id="2" name="Rectangle 1">
            <a:extLst>
              <a:ext uri="{FF2B5EF4-FFF2-40B4-BE49-F238E27FC236}">
                <a16:creationId xmlns:a16="http://schemas.microsoft.com/office/drawing/2014/main" xmlns="" id="{AB6DCC2C-03C1-4F42-BD53-2C40136C58D3}"/>
              </a:ext>
            </a:extLst>
          </p:cNvPr>
          <p:cNvSpPr/>
          <p:nvPr/>
        </p:nvSpPr>
        <p:spPr>
          <a:xfrm>
            <a:off x="159785" y="6330255"/>
            <a:ext cx="5009513" cy="369332"/>
          </a:xfrm>
          <a:prstGeom prst="rect">
            <a:avLst/>
          </a:prstGeom>
        </p:spPr>
        <p:txBody>
          <a:bodyPr wrap="none">
            <a:spAutoFit/>
          </a:bodyPr>
          <a:lstStyle/>
          <a:p>
            <a:pPr>
              <a:spcAft>
                <a:spcPts val="600"/>
              </a:spcAft>
            </a:pPr>
            <a:r>
              <a:rPr lang="en-US" dirty="0">
                <a:hlinkClick r:id="rId4"/>
              </a:rPr>
              <a:t>https://www.youtube.com/watch?v=x4MNogc5Zeo</a:t>
            </a:r>
            <a:endParaRPr lang="en-US"/>
          </a:p>
        </p:txBody>
      </p:sp>
      <p:pic>
        <p:nvPicPr>
          <p:cNvPr id="4" name="Picture 3">
            <a:extLst>
              <a:ext uri="{FF2B5EF4-FFF2-40B4-BE49-F238E27FC236}">
                <a16:creationId xmlns:a16="http://schemas.microsoft.com/office/drawing/2014/main" xmlns="" id="{C9DC3F56-1C44-4AD2-8881-4A046CBAA2CE}"/>
              </a:ext>
            </a:extLst>
          </p:cNvPr>
          <p:cNvPicPr>
            <a:picLocks noChangeAspect="1"/>
          </p:cNvPicPr>
          <p:nvPr/>
        </p:nvPicPr>
        <p:blipFill>
          <a:blip r:embed="rId5"/>
          <a:stretch>
            <a:fillRect/>
          </a:stretch>
        </p:blipFill>
        <p:spPr>
          <a:xfrm>
            <a:off x="319442" y="980152"/>
            <a:ext cx="3830802" cy="2687279"/>
          </a:xfrm>
          <a:prstGeom prst="rect">
            <a:avLst/>
          </a:prstGeom>
        </p:spPr>
      </p:pic>
      <p:pic>
        <p:nvPicPr>
          <p:cNvPr id="5" name="Picture 4">
            <a:extLst>
              <a:ext uri="{FF2B5EF4-FFF2-40B4-BE49-F238E27FC236}">
                <a16:creationId xmlns:a16="http://schemas.microsoft.com/office/drawing/2014/main" xmlns="" id="{1AC6D078-DE87-4A0C-90A3-D3C27FB970A2}"/>
              </a:ext>
            </a:extLst>
          </p:cNvPr>
          <p:cNvPicPr>
            <a:picLocks noChangeAspect="1"/>
          </p:cNvPicPr>
          <p:nvPr/>
        </p:nvPicPr>
        <p:blipFill>
          <a:blip r:embed="rId6"/>
          <a:stretch>
            <a:fillRect/>
          </a:stretch>
        </p:blipFill>
        <p:spPr>
          <a:xfrm>
            <a:off x="10931583" y="109822"/>
            <a:ext cx="997195" cy="1001812"/>
          </a:xfrm>
          <a:prstGeom prst="rect">
            <a:avLst/>
          </a:prstGeom>
        </p:spPr>
      </p:pic>
      <p:sp>
        <p:nvSpPr>
          <p:cNvPr id="6" name="Rectangle 5">
            <a:extLst>
              <a:ext uri="{FF2B5EF4-FFF2-40B4-BE49-F238E27FC236}">
                <a16:creationId xmlns:a16="http://schemas.microsoft.com/office/drawing/2014/main" xmlns="" id="{51858324-F258-45D8-A0BA-3B826397CE82}"/>
              </a:ext>
            </a:extLst>
          </p:cNvPr>
          <p:cNvSpPr/>
          <p:nvPr/>
        </p:nvSpPr>
        <p:spPr>
          <a:xfrm>
            <a:off x="6175535" y="4827327"/>
            <a:ext cx="2932919" cy="369332"/>
          </a:xfrm>
          <a:prstGeom prst="rect">
            <a:avLst/>
          </a:prstGeom>
        </p:spPr>
        <p:txBody>
          <a:bodyPr wrap="none">
            <a:spAutoFit/>
          </a:bodyPr>
          <a:lstStyle/>
          <a:p>
            <a:r>
              <a:rPr lang="en-US" dirty="0">
                <a:hlinkClick r:id="rId7"/>
              </a:rPr>
              <a:t>https://ppt-online.org/75663</a:t>
            </a:r>
            <a:endParaRPr lang="en-US" dirty="0"/>
          </a:p>
        </p:txBody>
      </p:sp>
      <p:sp>
        <p:nvSpPr>
          <p:cNvPr id="7" name="Rectangle 6">
            <a:extLst>
              <a:ext uri="{FF2B5EF4-FFF2-40B4-BE49-F238E27FC236}">
                <a16:creationId xmlns:a16="http://schemas.microsoft.com/office/drawing/2014/main" xmlns="" id="{F845A590-6FF4-46BF-A4E8-66284ABD3333}"/>
              </a:ext>
            </a:extLst>
          </p:cNvPr>
          <p:cNvSpPr/>
          <p:nvPr/>
        </p:nvSpPr>
        <p:spPr>
          <a:xfrm>
            <a:off x="74019" y="4304504"/>
            <a:ext cx="3937542" cy="861774"/>
          </a:xfrm>
          <a:prstGeom prst="rect">
            <a:avLst/>
          </a:prstGeom>
        </p:spPr>
        <p:txBody>
          <a:bodyPr wrap="square">
            <a:spAutoFit/>
          </a:bodyPr>
          <a:lstStyle/>
          <a:p>
            <a:r>
              <a:rPr lang="en-US" sz="1000" dirty="0"/>
              <a:t>https://www.google.com/url?sa=i&amp;url=http%3A%2F%2Fbutterfieldcanyonelementary.org%2Ffiles%2F2015%2F08%2FHabit-Help-2.pdf&amp;psig=AOvVaw2VpaTfDL_oLQNZMz2GFDYJ&amp;ust=1585407649120000&amp;source=images&amp;cd=vfe&amp;ved=0CAIQjRxqFwoTCPC7vvn1uugCFQAAAAAdAAAAABBR</a:t>
            </a:r>
          </a:p>
        </p:txBody>
      </p:sp>
    </p:spTree>
    <p:extLst>
      <p:ext uri="{BB962C8B-B14F-4D97-AF65-F5344CB8AC3E}">
        <p14:creationId xmlns:p14="http://schemas.microsoft.com/office/powerpoint/2010/main" val="163472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xmlns="" id="{E138C0EB-24D9-4CF2-AE43-27799ECC1C9D}"/>
              </a:ext>
            </a:extLst>
          </p:cNvPr>
          <p:cNvSpPr/>
          <p:nvPr/>
        </p:nvSpPr>
        <p:spPr>
          <a:xfrm>
            <a:off x="3045368" y="2043663"/>
            <a:ext cx="6105194" cy="2031055"/>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en-US" sz="6000" b="1" kern="1200" cap="none" spc="0" dirty="0">
                <a:ln w="9525">
                  <a:solidFill>
                    <a:schemeClr val="bg1"/>
                  </a:solidFill>
                  <a:prstDash val="solid"/>
                </a:ln>
                <a:solidFill>
                  <a:srgbClr val="FFFFFF"/>
                </a:solidFill>
                <a:effectLst>
                  <a:outerShdw blurRad="12700" dist="38100" dir="2700000" algn="tl" rotWithShape="0">
                    <a:schemeClr val="accent5">
                      <a:lumMod val="60000"/>
                      <a:lumOff val="40000"/>
                    </a:schemeClr>
                  </a:outerShdw>
                </a:effectLst>
                <a:latin typeface="+mj-lt"/>
                <a:ea typeface="+mj-ea"/>
                <a:cs typeface="+mj-cs"/>
              </a:rPr>
              <a:t>The </a:t>
            </a:r>
          </a:p>
          <a:p>
            <a:pPr algn="ctr">
              <a:lnSpc>
                <a:spcPct val="90000"/>
              </a:lnSpc>
              <a:spcBef>
                <a:spcPct val="0"/>
              </a:spcBef>
              <a:spcAft>
                <a:spcPts val="600"/>
              </a:spcAft>
            </a:pPr>
            <a:r>
              <a:rPr lang="en-US" sz="6000" b="1" kern="1200" cap="none" spc="0" dirty="0">
                <a:ln w="9525">
                  <a:solidFill>
                    <a:schemeClr val="bg1"/>
                  </a:solidFill>
                  <a:prstDash val="solid"/>
                </a:ln>
                <a:solidFill>
                  <a:srgbClr val="FFFFFF"/>
                </a:solidFill>
                <a:effectLst>
                  <a:outerShdw blurRad="12700" dist="38100" dir="2700000" algn="tl" rotWithShape="0">
                    <a:schemeClr val="accent5">
                      <a:lumMod val="60000"/>
                      <a:lumOff val="40000"/>
                    </a:schemeClr>
                  </a:outerShdw>
                </a:effectLst>
                <a:latin typeface="+mj-lt"/>
                <a:ea typeface="+mj-ea"/>
                <a:cs typeface="+mj-cs"/>
              </a:rPr>
              <a:t>Great </a:t>
            </a:r>
          </a:p>
          <a:p>
            <a:pPr algn="ctr">
              <a:lnSpc>
                <a:spcPct val="90000"/>
              </a:lnSpc>
              <a:spcBef>
                <a:spcPct val="0"/>
              </a:spcBef>
              <a:spcAft>
                <a:spcPts val="600"/>
              </a:spcAft>
            </a:pPr>
            <a:r>
              <a:rPr lang="en-US" sz="6000" b="1" kern="1200" cap="none" spc="0" dirty="0">
                <a:ln w="9525">
                  <a:solidFill>
                    <a:schemeClr val="bg1"/>
                  </a:solidFill>
                  <a:prstDash val="solid"/>
                </a:ln>
                <a:solidFill>
                  <a:srgbClr val="FFFFFF"/>
                </a:solidFill>
                <a:effectLst>
                  <a:outerShdw blurRad="12700" dist="38100" dir="2700000" algn="tl" rotWithShape="0">
                    <a:schemeClr val="accent5">
                      <a:lumMod val="60000"/>
                      <a:lumOff val="40000"/>
                    </a:schemeClr>
                  </a:outerShdw>
                </a:effectLst>
                <a:latin typeface="+mj-lt"/>
                <a:ea typeface="+mj-ea"/>
                <a:cs typeface="+mj-cs"/>
              </a:rPr>
              <a:t>Discovery</a:t>
            </a:r>
          </a:p>
        </p:txBody>
      </p:sp>
      <p:pic>
        <p:nvPicPr>
          <p:cNvPr id="4" name="Picture 3">
            <a:extLst>
              <a:ext uri="{FF2B5EF4-FFF2-40B4-BE49-F238E27FC236}">
                <a16:creationId xmlns:a16="http://schemas.microsoft.com/office/drawing/2014/main" xmlns="" id="{A284689F-223C-4388-8A1F-7F5E8C6EEA8A}"/>
              </a:ext>
            </a:extLst>
          </p:cNvPr>
          <p:cNvPicPr>
            <a:picLocks noChangeAspect="1"/>
          </p:cNvPicPr>
          <p:nvPr/>
        </p:nvPicPr>
        <p:blipFill>
          <a:blip r:embed="rId4"/>
          <a:stretch>
            <a:fillRect/>
          </a:stretch>
        </p:blipFill>
        <p:spPr>
          <a:xfrm>
            <a:off x="10885864" y="5603459"/>
            <a:ext cx="999831" cy="999831"/>
          </a:xfrm>
          <a:prstGeom prst="rect">
            <a:avLst/>
          </a:prstGeom>
        </p:spPr>
      </p:pic>
    </p:spTree>
    <p:extLst>
      <p:ext uri="{BB962C8B-B14F-4D97-AF65-F5344CB8AC3E}">
        <p14:creationId xmlns:p14="http://schemas.microsoft.com/office/powerpoint/2010/main" val="4192451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2774</TotalTime>
  <Words>932</Words>
  <Application>Microsoft Office PowerPoint</Application>
  <PresentationFormat>Widescreen</PresentationFormat>
  <Paragraphs>96</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Helvetica Neue</vt:lpstr>
      <vt:lpstr>Helvetica Neue Light</vt:lpstr>
      <vt:lpstr>Montserrat</vt:lpstr>
      <vt:lpstr>Office Theme</vt:lpstr>
      <vt:lpstr>Seven Habits for Highly Effective People-  Habit 2 –  Begin with the end in mind!</vt:lpstr>
      <vt:lpstr>Habit 2 –  Begin with the end in mind!</vt:lpstr>
      <vt:lpstr>PowerPoint Presentation</vt:lpstr>
      <vt:lpstr>PowerPoint Presentation</vt:lpstr>
      <vt:lpstr>Habit 2 –  Begin with the end in mind!</vt:lpstr>
      <vt:lpstr>JIGSAW… FIVE KEYS TO GOAL SETTING</vt:lpstr>
      <vt:lpstr>Sample SMART goal…</vt:lpstr>
      <vt:lpstr>PowerPoint Presentation</vt:lpstr>
      <vt:lpstr>PowerPoint Presentation</vt:lpstr>
      <vt:lpstr>Write your mission…</vt:lpstr>
      <vt:lpstr>PowerPoint Presentation</vt:lpstr>
      <vt:lpstr>Classroom resources: Children’s Lit Habit 2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Habits for Highly Effective People-  Habit 2 –  Begin with the end in mind!</dc:title>
  <dc:creator>Michael Fleming</dc:creator>
  <cp:lastModifiedBy>Jenna Hallman</cp:lastModifiedBy>
  <cp:revision>7</cp:revision>
  <dcterms:created xsi:type="dcterms:W3CDTF">2020-03-28T15:32:22Z</dcterms:created>
  <dcterms:modified xsi:type="dcterms:W3CDTF">2020-03-30T16:44:39Z</dcterms:modified>
</cp:coreProperties>
</file>