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328" r:id="rId2"/>
    <p:sldId id="261" r:id="rId3"/>
    <p:sldId id="262" r:id="rId4"/>
    <p:sldId id="263" r:id="rId5"/>
    <p:sldId id="286" r:id="rId6"/>
    <p:sldId id="288" r:id="rId7"/>
    <p:sldId id="275" r:id="rId8"/>
    <p:sldId id="293" r:id="rId9"/>
    <p:sldId id="294" r:id="rId10"/>
    <p:sldId id="295" r:id="rId11"/>
    <p:sldId id="296" r:id="rId12"/>
    <p:sldId id="292" r:id="rId13"/>
    <p:sldId id="297" r:id="rId14"/>
    <p:sldId id="298" r:id="rId15"/>
    <p:sldId id="285" r:id="rId16"/>
    <p:sldId id="299" r:id="rId17"/>
    <p:sldId id="300" r:id="rId18"/>
    <p:sldId id="301" r:id="rId19"/>
    <p:sldId id="302"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7" autoAdjust="0"/>
    <p:restoredTop sz="79663"/>
  </p:normalViewPr>
  <p:slideViewPr>
    <p:cSldViewPr snapToGrid="0">
      <p:cViewPr varScale="1">
        <p:scale>
          <a:sx n="75" d="100"/>
          <a:sy n="75" d="100"/>
        </p:scale>
        <p:origin x="584" y="176"/>
      </p:cViewPr>
      <p:guideLst/>
    </p:cSldViewPr>
  </p:slideViewPr>
  <p:notesTextViewPr>
    <p:cViewPr>
      <p:scale>
        <a:sx n="1" d="1"/>
        <a:sy n="1" d="1"/>
      </p:scale>
      <p:origin x="0" y="0"/>
    </p:cViewPr>
  </p:notesTextViewPr>
  <p:notesViewPr>
    <p:cSldViewPr snapToGrid="0">
      <p:cViewPr>
        <p:scale>
          <a:sx n="100" d="100"/>
          <a:sy n="100" d="100"/>
        </p:scale>
        <p:origin x="1758"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Accomplished Teaching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EFA-8F41-A970-1868513ABE8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EFA-8F41-A970-1868513ABE8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EFA-8F41-A970-1868513ABE8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EFA-8F41-A970-1868513ABE8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EFA-8F41-A970-1868513ABE8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EFA-8F41-A970-1868513ABE8E}"/>
              </c:ext>
            </c:extLst>
          </c:dPt>
          <c:cat>
            <c:strRef>
              <c:f>Sheet1!$A$2:$A$7</c:f>
              <c:strCache>
                <c:ptCount val="6"/>
                <c:pt idx="0">
                  <c:v>Plan based on KOS</c:v>
                </c:pt>
                <c:pt idx="1">
                  <c:v>Set high, worthwhile goals</c:v>
                </c:pt>
                <c:pt idx="2">
                  <c:v>Measure students' progress</c:v>
                </c:pt>
                <c:pt idx="3">
                  <c:v>Analyze</c:v>
                </c:pt>
                <c:pt idx="4">
                  <c:v>Reflect</c:v>
                </c:pt>
                <c:pt idx="5">
                  <c:v>Determine next steps</c:v>
                </c:pt>
              </c:strCache>
            </c:strRef>
          </c:cat>
          <c:val>
            <c:numRef>
              <c:f>Sheet1!$B$2:$B$7</c:f>
              <c:numCache>
                <c:formatCode>General</c:formatCode>
                <c:ptCount val="6"/>
                <c:pt idx="0">
                  <c:v>16.666599999999999</c:v>
                </c:pt>
                <c:pt idx="1">
                  <c:v>16.666599999999999</c:v>
                </c:pt>
                <c:pt idx="2">
                  <c:v>16.666599999999999</c:v>
                </c:pt>
                <c:pt idx="3">
                  <c:v>16.666599999999999</c:v>
                </c:pt>
                <c:pt idx="4">
                  <c:v>16.666599999999999</c:v>
                </c:pt>
                <c:pt idx="5">
                  <c:v>16.666599999999999</c:v>
                </c:pt>
              </c:numCache>
            </c:numRef>
          </c:val>
          <c:extLst>
            <c:ext xmlns:c16="http://schemas.microsoft.com/office/drawing/2014/chart" uri="{C3380CC4-5D6E-409C-BE32-E72D297353CC}">
              <c16:uniqueId val="{0000000C-5EFA-8F41-A970-1868513ABE8E}"/>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7.8036155806611093E-2"/>
          <c:y val="0.68039072119885902"/>
          <c:w val="0.87653638403895096"/>
          <c:h val="0.302097423826877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733E8-CE82-0A4F-9527-8E34F4E57886}" type="doc">
      <dgm:prSet loTypeId="urn:microsoft.com/office/officeart/2005/8/layout/bList2" loCatId="" qsTypeId="urn:microsoft.com/office/officeart/2005/8/quickstyle/simple4" qsCatId="simple" csTypeId="urn:microsoft.com/office/officeart/2005/8/colors/accent1_2" csCatId="accent1" phldr="1"/>
      <dgm:spPr/>
    </dgm:pt>
    <dgm:pt modelId="{EEE3CBCC-8693-AD4D-9912-23AFD172AFFA}">
      <dgm:prSet phldrT="[Text]"/>
      <dgm:spPr/>
      <dgm:t>
        <a:bodyPr/>
        <a:lstStyle/>
        <a:p>
          <a:r>
            <a:rPr lang="en-US" dirty="0">
              <a:latin typeface="Arial" panose="020B0604020202020204" pitchFamily="34" charset="0"/>
              <a:cs typeface="Arial" panose="020B0604020202020204" pitchFamily="34" charset="0"/>
            </a:rPr>
            <a:t>High and worthwhile</a:t>
          </a:r>
        </a:p>
      </dgm:t>
    </dgm:pt>
    <dgm:pt modelId="{7BB818E3-996B-FA49-9666-872A909F41D1}" type="parTrans" cxnId="{CC28E56E-6463-1540-9D5F-B7660258D3B1}">
      <dgm:prSet/>
      <dgm:spPr/>
      <dgm:t>
        <a:bodyPr/>
        <a:lstStyle/>
        <a:p>
          <a:endParaRPr lang="en-US"/>
        </a:p>
      </dgm:t>
    </dgm:pt>
    <dgm:pt modelId="{15C60AF4-1239-D74B-8A22-076AF878A202}" type="sibTrans" cxnId="{CC28E56E-6463-1540-9D5F-B7660258D3B1}">
      <dgm:prSet/>
      <dgm:spPr/>
      <dgm:t>
        <a:bodyPr/>
        <a:lstStyle/>
        <a:p>
          <a:endParaRPr lang="en-US"/>
        </a:p>
      </dgm:t>
    </dgm:pt>
    <dgm:pt modelId="{71529207-893F-5A42-9153-EBCDF4C527F8}">
      <dgm:prSet phldrT="[Text]"/>
      <dgm:spPr/>
      <dgm:t>
        <a:bodyPr/>
        <a:lstStyle/>
        <a:p>
          <a:r>
            <a:rPr lang="en-US" dirty="0">
              <a:latin typeface="Arial" panose="020B0604020202020204" pitchFamily="34" charset="0"/>
              <a:cs typeface="Arial" panose="020B0604020202020204" pitchFamily="34" charset="0"/>
            </a:rPr>
            <a:t>Assessable</a:t>
          </a:r>
        </a:p>
      </dgm:t>
    </dgm:pt>
    <dgm:pt modelId="{4091BB9B-CF30-A347-B2BE-83125FA1D314}" type="parTrans" cxnId="{02E8C49C-B6C7-B54B-AF08-6B22DF6F7167}">
      <dgm:prSet/>
      <dgm:spPr/>
      <dgm:t>
        <a:bodyPr/>
        <a:lstStyle/>
        <a:p>
          <a:endParaRPr lang="en-US"/>
        </a:p>
      </dgm:t>
    </dgm:pt>
    <dgm:pt modelId="{567E25FD-868E-7C4F-ACA4-9355005A26A5}" type="sibTrans" cxnId="{02E8C49C-B6C7-B54B-AF08-6B22DF6F7167}">
      <dgm:prSet/>
      <dgm:spPr/>
      <dgm:t>
        <a:bodyPr/>
        <a:lstStyle/>
        <a:p>
          <a:endParaRPr lang="en-US"/>
        </a:p>
      </dgm:t>
    </dgm:pt>
    <dgm:pt modelId="{33EB76B3-26CF-7344-9A03-45B28AB4BFC4}">
      <dgm:prSet phldrT="[Text]"/>
      <dgm:spPr/>
      <dgm:t>
        <a:bodyPr/>
        <a:lstStyle/>
        <a:p>
          <a:r>
            <a:rPr lang="en-US" dirty="0">
              <a:latin typeface="Arial" panose="020B0604020202020204" pitchFamily="34" charset="0"/>
              <a:cs typeface="Arial" panose="020B0604020202020204" pitchFamily="34" charset="0"/>
            </a:rPr>
            <a:t>Appropriate</a:t>
          </a:r>
        </a:p>
      </dgm:t>
    </dgm:pt>
    <dgm:pt modelId="{97A62C0A-E83E-3C4A-9AD9-7E2DE46B7C26}" type="parTrans" cxnId="{F8141CB5-03C4-CF4D-B073-D0DFFE273627}">
      <dgm:prSet/>
      <dgm:spPr/>
      <dgm:t>
        <a:bodyPr/>
        <a:lstStyle/>
        <a:p>
          <a:endParaRPr lang="en-US"/>
        </a:p>
      </dgm:t>
    </dgm:pt>
    <dgm:pt modelId="{B1476CA0-41EA-324E-BE19-BC5DEF835752}" type="sibTrans" cxnId="{F8141CB5-03C4-CF4D-B073-D0DFFE273627}">
      <dgm:prSet/>
      <dgm:spPr/>
      <dgm:t>
        <a:bodyPr/>
        <a:lstStyle/>
        <a:p>
          <a:endParaRPr lang="en-US"/>
        </a:p>
      </dgm:t>
    </dgm:pt>
    <dgm:pt modelId="{CF5D4909-0BCC-4B4F-B5C6-7625774C0FA3}">
      <dgm:prSet custT="1"/>
      <dgm:spPr/>
      <dgm:t>
        <a:bodyPr/>
        <a:lstStyle/>
        <a:p>
          <a:r>
            <a:rPr lang="en-US" sz="2000" dirty="0">
              <a:latin typeface="Arial" panose="020B0604020202020204" pitchFamily="34" charset="0"/>
              <a:cs typeface="Arial" panose="020B0604020202020204" pitchFamily="34" charset="0"/>
            </a:rPr>
            <a:t>The goal should state</a:t>
          </a:r>
          <a:r>
            <a:rPr lang="en-US" sz="2000" baseline="0" dirty="0">
              <a:latin typeface="Arial" panose="020B0604020202020204" pitchFamily="34" charset="0"/>
              <a:cs typeface="Arial" panose="020B0604020202020204" pitchFamily="34" charset="0"/>
            </a:rPr>
            <a:t> what is important for mastery with consideration of the subject matter and developmental level of the students.</a:t>
          </a:r>
          <a:endParaRPr lang="en-US" sz="2000" dirty="0">
            <a:latin typeface="Arial" panose="020B0604020202020204" pitchFamily="34" charset="0"/>
            <a:cs typeface="Arial" panose="020B0604020202020204" pitchFamily="34" charset="0"/>
          </a:endParaRPr>
        </a:p>
      </dgm:t>
    </dgm:pt>
    <dgm:pt modelId="{773E7696-B2DC-0941-A2AB-9527A0BAFB12}" type="parTrans" cxnId="{E95104E2-DD12-284C-9002-523652DC50F5}">
      <dgm:prSet/>
      <dgm:spPr/>
      <dgm:t>
        <a:bodyPr/>
        <a:lstStyle/>
        <a:p>
          <a:endParaRPr lang="en-US"/>
        </a:p>
      </dgm:t>
    </dgm:pt>
    <dgm:pt modelId="{B1354688-103C-B54D-AAD5-9A962F4E2ED2}" type="sibTrans" cxnId="{E95104E2-DD12-284C-9002-523652DC50F5}">
      <dgm:prSet/>
      <dgm:spPr/>
      <dgm:t>
        <a:bodyPr/>
        <a:lstStyle/>
        <a:p>
          <a:endParaRPr lang="en-US"/>
        </a:p>
      </dgm:t>
    </dgm:pt>
    <dgm:pt modelId="{A20CEED7-85B8-664F-87F5-259D77449C4A}">
      <dgm:prSet custT="1"/>
      <dgm:spPr/>
      <dgm:t>
        <a:bodyPr/>
        <a:lstStyle/>
        <a:p>
          <a:pPr marL="228600" lvl="1" indent="0" algn="l" defTabSz="889000">
            <a:lnSpc>
              <a:spcPct val="90000"/>
            </a:lnSpc>
            <a:spcBef>
              <a:spcPct val="0"/>
            </a:spcBef>
            <a:spcAft>
              <a:spcPct val="15000"/>
            </a:spcAft>
            <a:buNone/>
          </a:pPr>
          <a:endParaRPr lang="en-US" sz="2000" dirty="0"/>
        </a:p>
      </dgm:t>
    </dgm:pt>
    <dgm:pt modelId="{E475EFD2-A5A2-5249-9BB0-21958932D81E}" type="parTrans" cxnId="{14EBDEDB-35ED-AD41-B0B3-1EBF7DDB1D3E}">
      <dgm:prSet/>
      <dgm:spPr/>
      <dgm:t>
        <a:bodyPr/>
        <a:lstStyle/>
        <a:p>
          <a:endParaRPr lang="en-US"/>
        </a:p>
      </dgm:t>
    </dgm:pt>
    <dgm:pt modelId="{6CDE9918-ADAC-1C4E-BAAF-3D7143D0A80C}" type="sibTrans" cxnId="{14EBDEDB-35ED-AD41-B0B3-1EBF7DDB1D3E}">
      <dgm:prSet/>
      <dgm:spPr/>
      <dgm:t>
        <a:bodyPr/>
        <a:lstStyle/>
        <a:p>
          <a:endParaRPr lang="en-US"/>
        </a:p>
      </dgm:t>
    </dgm:pt>
    <dgm:pt modelId="{F7DE286D-ABB1-2943-81AC-FF98D349D020}">
      <dgm:prSet custT="1"/>
      <dgm:spPr/>
      <dgm:t>
        <a:bodyPr/>
        <a:lstStyle/>
        <a:p>
          <a:pPr marL="228600" marR="0" lvl="1" indent="-228600" algn="l" defTabSz="889000" rtl="0" eaLnBrk="1" fontAlgn="auto" latinLnBrk="0" hangingPunct="1">
            <a:lnSpc>
              <a:spcPct val="90000"/>
            </a:lnSpc>
            <a:spcBef>
              <a:spcPct val="0"/>
            </a:spcBef>
            <a:spcAft>
              <a:spcPct val="15000"/>
            </a:spcAft>
            <a:buClrTx/>
            <a:buSzTx/>
            <a:buFontTx/>
            <a:buNone/>
            <a:tabLst/>
            <a:defRPr/>
          </a:pPr>
          <a:r>
            <a:rPr lang="en-US" sz="2000" dirty="0">
              <a:latin typeface="Arial" panose="020B0604020202020204" pitchFamily="34" charset="0"/>
              <a:cs typeface="Arial" panose="020B0604020202020204" pitchFamily="34" charset="0"/>
            </a:rPr>
            <a:t>What</a:t>
          </a:r>
          <a:r>
            <a:rPr lang="en-US" sz="2000" baseline="0" dirty="0">
              <a:latin typeface="Arial" panose="020B0604020202020204" pitchFamily="34" charset="0"/>
              <a:cs typeface="Arial" panose="020B0604020202020204" pitchFamily="34" charset="0"/>
            </a:rPr>
            <a:t> evidence will demonstrate mastery?</a:t>
          </a:r>
          <a:endParaRPr lang="en-US" sz="2000" dirty="0">
            <a:latin typeface="Arial" panose="020B0604020202020204" pitchFamily="34" charset="0"/>
            <a:cs typeface="Arial" panose="020B0604020202020204" pitchFamily="34" charset="0"/>
          </a:endParaRPr>
        </a:p>
      </dgm:t>
    </dgm:pt>
    <dgm:pt modelId="{AED4C427-8200-0B48-BE4E-9381B944A505}" type="parTrans" cxnId="{FD19009C-F6EE-B144-82BD-80091FA982D8}">
      <dgm:prSet/>
      <dgm:spPr/>
      <dgm:t>
        <a:bodyPr/>
        <a:lstStyle/>
        <a:p>
          <a:endParaRPr lang="en-US"/>
        </a:p>
      </dgm:t>
    </dgm:pt>
    <dgm:pt modelId="{A91334EA-EF86-7A4F-BD2E-9F33D24E20DB}" type="sibTrans" cxnId="{FD19009C-F6EE-B144-82BD-80091FA982D8}">
      <dgm:prSet/>
      <dgm:spPr/>
      <dgm:t>
        <a:bodyPr/>
        <a:lstStyle/>
        <a:p>
          <a:endParaRPr lang="en-US"/>
        </a:p>
      </dgm:t>
    </dgm:pt>
    <dgm:pt modelId="{FAA21CF3-766C-D44D-ABFC-6599FBBA7139}">
      <dgm:prSet custT="1"/>
      <dgm:spPr/>
      <dgm:t>
        <a:bodyPr/>
        <a:lstStyle/>
        <a:p>
          <a:pPr marL="228600" lvl="1" indent="0" algn="l" defTabSz="889000">
            <a:lnSpc>
              <a:spcPct val="90000"/>
            </a:lnSpc>
            <a:spcBef>
              <a:spcPct val="0"/>
            </a:spcBef>
            <a:spcAft>
              <a:spcPct val="15000"/>
            </a:spcAft>
            <a:buNone/>
          </a:pPr>
          <a:r>
            <a:rPr lang="en-US" sz="2000" dirty="0">
              <a:latin typeface="Arial" panose="020B0604020202020204" pitchFamily="34" charset="0"/>
              <a:cs typeface="Arial" panose="020B0604020202020204" pitchFamily="34" charset="0"/>
            </a:rPr>
            <a:t>Designed for the students at this time in this setting</a:t>
          </a:r>
        </a:p>
        <a:p>
          <a:pPr marL="228600" lvl="1" indent="0" algn="l" defTabSz="889000">
            <a:lnSpc>
              <a:spcPct val="90000"/>
            </a:lnSpc>
            <a:spcBef>
              <a:spcPct val="0"/>
            </a:spcBef>
            <a:spcAft>
              <a:spcPct val="15000"/>
            </a:spcAft>
            <a:buNone/>
          </a:pPr>
          <a:endParaRPr lang="en-US" sz="2000" dirty="0">
            <a:latin typeface="Arial" panose="020B0604020202020204" pitchFamily="34" charset="0"/>
            <a:cs typeface="Arial" panose="020B0604020202020204" pitchFamily="34" charset="0"/>
          </a:endParaRPr>
        </a:p>
        <a:p>
          <a:pPr marL="228600" lvl="1" indent="0" algn="l" defTabSz="889000">
            <a:lnSpc>
              <a:spcPct val="90000"/>
            </a:lnSpc>
            <a:spcBef>
              <a:spcPct val="0"/>
            </a:spcBef>
            <a:spcAft>
              <a:spcPct val="15000"/>
            </a:spcAft>
            <a:buNone/>
          </a:pPr>
          <a:r>
            <a:rPr lang="en-US" sz="2000" dirty="0">
              <a:latin typeface="Arial" panose="020B0604020202020204" pitchFamily="34" charset="0"/>
              <a:cs typeface="Arial" panose="020B0604020202020204" pitchFamily="34" charset="0"/>
            </a:rPr>
            <a:t>Describes what the students</a:t>
          </a:r>
          <a:r>
            <a:rPr lang="en-US" sz="2000" baseline="0" dirty="0">
              <a:latin typeface="Arial" panose="020B0604020202020204" pitchFamily="34" charset="0"/>
              <a:cs typeface="Arial" panose="020B0604020202020204" pitchFamily="34" charset="0"/>
            </a:rPr>
            <a:t> will know and what they will be able to do; be specific.</a:t>
          </a:r>
          <a:endParaRPr lang="en-US" sz="2000" dirty="0">
            <a:latin typeface="Arial" panose="020B0604020202020204" pitchFamily="34" charset="0"/>
            <a:cs typeface="Arial" panose="020B0604020202020204" pitchFamily="34" charset="0"/>
          </a:endParaRPr>
        </a:p>
        <a:p>
          <a:pPr marL="228600" lvl="1" indent="0" algn="l" defTabSz="889000">
            <a:lnSpc>
              <a:spcPct val="90000"/>
            </a:lnSpc>
            <a:spcBef>
              <a:spcPct val="0"/>
            </a:spcBef>
            <a:spcAft>
              <a:spcPct val="15000"/>
            </a:spcAft>
            <a:buNone/>
          </a:pPr>
          <a:endParaRPr lang="en-US" sz="2000" dirty="0"/>
        </a:p>
      </dgm:t>
    </dgm:pt>
    <dgm:pt modelId="{675B504A-23B6-7048-87B5-0FC3A84C328D}" type="parTrans" cxnId="{2787CF24-706A-4A4E-9D43-545BD3EA5638}">
      <dgm:prSet/>
      <dgm:spPr/>
      <dgm:t>
        <a:bodyPr/>
        <a:lstStyle/>
        <a:p>
          <a:endParaRPr lang="en-US"/>
        </a:p>
      </dgm:t>
    </dgm:pt>
    <dgm:pt modelId="{146D7EF8-8273-A140-A514-1CEF0FDF368D}" type="sibTrans" cxnId="{2787CF24-706A-4A4E-9D43-545BD3EA5638}">
      <dgm:prSet/>
      <dgm:spPr/>
      <dgm:t>
        <a:bodyPr/>
        <a:lstStyle/>
        <a:p>
          <a:endParaRPr lang="en-US"/>
        </a:p>
      </dgm:t>
    </dgm:pt>
    <dgm:pt modelId="{9709B37A-4D1A-2E40-A356-0C346853A80A}">
      <dgm:prSet custT="1"/>
      <dgm:spPr/>
      <dgm:t>
        <a:bodyPr/>
        <a:lstStyle/>
        <a:p>
          <a:pPr marL="228600" marR="0" lvl="1" indent="-228600" algn="l" defTabSz="889000" rtl="0" eaLnBrk="1" fontAlgn="auto" latinLnBrk="0" hangingPunct="1">
            <a:lnSpc>
              <a:spcPct val="90000"/>
            </a:lnSpc>
            <a:spcBef>
              <a:spcPct val="0"/>
            </a:spcBef>
            <a:spcAft>
              <a:spcPct val="15000"/>
            </a:spcAft>
            <a:buClrTx/>
            <a:buSzTx/>
            <a:buFontTx/>
            <a:buNone/>
            <a:tabLst/>
            <a:defRPr/>
          </a:pPr>
          <a:endParaRPr lang="en-US" sz="2000" dirty="0"/>
        </a:p>
      </dgm:t>
    </dgm:pt>
    <dgm:pt modelId="{01D41E95-89AA-424D-AB7B-9566E8E48586}" type="parTrans" cxnId="{ED225158-459E-4746-B8C1-96931F707850}">
      <dgm:prSet/>
      <dgm:spPr/>
      <dgm:t>
        <a:bodyPr/>
        <a:lstStyle/>
        <a:p>
          <a:endParaRPr lang="en-US"/>
        </a:p>
      </dgm:t>
    </dgm:pt>
    <dgm:pt modelId="{0DECC57C-71DB-964A-AD38-AA480CA944E5}" type="sibTrans" cxnId="{ED225158-459E-4746-B8C1-96931F707850}">
      <dgm:prSet/>
      <dgm:spPr/>
      <dgm:t>
        <a:bodyPr/>
        <a:lstStyle/>
        <a:p>
          <a:endParaRPr lang="en-US"/>
        </a:p>
      </dgm:t>
    </dgm:pt>
    <dgm:pt modelId="{FADFEBEB-D010-5344-B7C7-E6BBED66EFD4}">
      <dgm:prSet custT="1"/>
      <dgm:spPr/>
      <dgm:t>
        <a:bodyPr/>
        <a:lstStyle/>
        <a:p>
          <a:pPr marL="228600" lvl="1" indent="0" algn="l" defTabSz="889000">
            <a:lnSpc>
              <a:spcPct val="90000"/>
            </a:lnSpc>
            <a:spcBef>
              <a:spcPct val="0"/>
            </a:spcBef>
            <a:spcAft>
              <a:spcPct val="15000"/>
            </a:spcAft>
            <a:buNone/>
          </a:pPr>
          <a:endParaRPr lang="en-US" sz="2000" dirty="0"/>
        </a:p>
      </dgm:t>
    </dgm:pt>
    <dgm:pt modelId="{58CF0D1F-1CA1-1243-A2A9-E732E037191B}" type="parTrans" cxnId="{4DA4BCBD-F366-194B-9158-3987F571D4FB}">
      <dgm:prSet/>
      <dgm:spPr/>
      <dgm:t>
        <a:bodyPr/>
        <a:lstStyle/>
        <a:p>
          <a:endParaRPr lang="en-US"/>
        </a:p>
      </dgm:t>
    </dgm:pt>
    <dgm:pt modelId="{082C3DE2-521B-7A46-B593-A3FD162ACF2F}" type="sibTrans" cxnId="{4DA4BCBD-F366-194B-9158-3987F571D4FB}">
      <dgm:prSet/>
      <dgm:spPr/>
      <dgm:t>
        <a:bodyPr/>
        <a:lstStyle/>
        <a:p>
          <a:endParaRPr lang="en-US"/>
        </a:p>
      </dgm:t>
    </dgm:pt>
    <dgm:pt modelId="{787184EE-94E6-9249-ACDF-279F53F30354}">
      <dgm:prSet/>
      <dgm:spPr/>
      <dgm:t>
        <a:bodyPr/>
        <a:lstStyle/>
        <a:p>
          <a:r>
            <a:rPr lang="en-US" dirty="0">
              <a:latin typeface="Arial" panose="020B0604020202020204" pitchFamily="34" charset="0"/>
              <a:cs typeface="Arial" panose="020B0604020202020204" pitchFamily="34" charset="0"/>
            </a:rPr>
            <a:t>A goal is not an activity.</a:t>
          </a:r>
        </a:p>
      </dgm:t>
    </dgm:pt>
    <dgm:pt modelId="{539839C0-CEE7-9141-9D63-8B379C162D23}" type="parTrans" cxnId="{FB3AB614-E7C4-774F-9B36-D120BEB50C93}">
      <dgm:prSet/>
      <dgm:spPr/>
      <dgm:t>
        <a:bodyPr/>
        <a:lstStyle/>
        <a:p>
          <a:endParaRPr lang="en-US"/>
        </a:p>
      </dgm:t>
    </dgm:pt>
    <dgm:pt modelId="{5BB54881-2526-4E49-8771-7C6BECF769DF}" type="sibTrans" cxnId="{FB3AB614-E7C4-774F-9B36-D120BEB50C93}">
      <dgm:prSet/>
      <dgm:spPr/>
      <dgm:t>
        <a:bodyPr/>
        <a:lstStyle/>
        <a:p>
          <a:endParaRPr lang="en-US"/>
        </a:p>
      </dgm:t>
    </dgm:pt>
    <dgm:pt modelId="{6C990CB4-0B29-3F48-903D-F632D2C1AFD7}">
      <dgm:prSet/>
      <dgm:spPr/>
      <dgm:t>
        <a:bodyPr/>
        <a:lstStyle/>
        <a:p>
          <a:pPr marL="114300" marR="0" lvl="1" indent="-114300" algn="l" defTabSz="622300" rtl="0" eaLnBrk="1" fontAlgn="auto" latinLnBrk="0" hangingPunct="1">
            <a:lnSpc>
              <a:spcPct val="90000"/>
            </a:lnSpc>
            <a:spcBef>
              <a:spcPct val="0"/>
            </a:spcBef>
            <a:spcAft>
              <a:spcPct val="15000"/>
            </a:spcAft>
            <a:buClrTx/>
            <a:buSzTx/>
            <a:buFontTx/>
            <a:buNone/>
            <a:tabLst/>
            <a:defRPr/>
          </a:pPr>
          <a:r>
            <a:rPr lang="en-US" dirty="0">
              <a:latin typeface="Arial" panose="020B0604020202020204" pitchFamily="34" charset="0"/>
              <a:cs typeface="Arial" panose="020B0604020202020204" pitchFamily="34" charset="0"/>
            </a:rPr>
            <a:t>REMEMBER:</a:t>
          </a:r>
        </a:p>
      </dgm:t>
    </dgm:pt>
    <dgm:pt modelId="{214B6218-1F24-9746-9FCD-1B7A6613BF9B}" type="parTrans" cxnId="{D5883C7C-8A69-DF4F-8765-DD58FE6BA325}">
      <dgm:prSet/>
      <dgm:spPr/>
      <dgm:t>
        <a:bodyPr/>
        <a:lstStyle/>
        <a:p>
          <a:endParaRPr lang="en-US"/>
        </a:p>
      </dgm:t>
    </dgm:pt>
    <dgm:pt modelId="{7401051E-66CB-8740-819A-252936C0A52A}" type="sibTrans" cxnId="{D5883C7C-8A69-DF4F-8765-DD58FE6BA325}">
      <dgm:prSet/>
      <dgm:spPr/>
      <dgm:t>
        <a:bodyPr/>
        <a:lstStyle/>
        <a:p>
          <a:endParaRPr lang="en-US"/>
        </a:p>
      </dgm:t>
    </dgm:pt>
    <dgm:pt modelId="{61E9C96C-03E6-AE42-B1C2-3738CA5A53A3}" type="pres">
      <dgm:prSet presAssocID="{A53733E8-CE82-0A4F-9527-8E34F4E57886}" presName="diagram" presStyleCnt="0">
        <dgm:presLayoutVars>
          <dgm:dir/>
          <dgm:animLvl val="lvl"/>
          <dgm:resizeHandles val="exact"/>
        </dgm:presLayoutVars>
      </dgm:prSet>
      <dgm:spPr/>
    </dgm:pt>
    <dgm:pt modelId="{86EEE47C-2739-364E-802D-810EBBAF53FB}" type="pres">
      <dgm:prSet presAssocID="{EEE3CBCC-8693-AD4D-9912-23AFD172AFFA}" presName="compNode" presStyleCnt="0"/>
      <dgm:spPr/>
    </dgm:pt>
    <dgm:pt modelId="{FC9BDB3B-490B-374B-8446-34E5A2D1DB2A}" type="pres">
      <dgm:prSet presAssocID="{EEE3CBCC-8693-AD4D-9912-23AFD172AFFA}" presName="childRect" presStyleLbl="bgAcc1" presStyleIdx="0" presStyleCnt="4" custScaleX="147384" custScaleY="115797" custLinFactNeighborX="-2704" custLinFactNeighborY="35314">
        <dgm:presLayoutVars>
          <dgm:bulletEnabled val="1"/>
        </dgm:presLayoutVars>
      </dgm:prSet>
      <dgm:spPr/>
    </dgm:pt>
    <dgm:pt modelId="{34B9D55A-B1F1-DF48-A9B9-4B326700322C}" type="pres">
      <dgm:prSet presAssocID="{EEE3CBCC-8693-AD4D-9912-23AFD172AFFA}" presName="parentText" presStyleLbl="node1" presStyleIdx="0" presStyleCnt="0">
        <dgm:presLayoutVars>
          <dgm:chMax val="0"/>
          <dgm:bulletEnabled val="1"/>
        </dgm:presLayoutVars>
      </dgm:prSet>
      <dgm:spPr/>
    </dgm:pt>
    <dgm:pt modelId="{E6688957-8806-8346-A426-0B456201FD97}" type="pres">
      <dgm:prSet presAssocID="{EEE3CBCC-8693-AD4D-9912-23AFD172AFFA}" presName="parentRect" presStyleLbl="alignNode1" presStyleIdx="0" presStyleCnt="4" custScaleX="139186" custScaleY="98334" custLinFactY="4717" custLinFactNeighborX="-665" custLinFactNeighborY="100000"/>
      <dgm:spPr/>
    </dgm:pt>
    <dgm:pt modelId="{036955BF-834E-7B44-9A80-48AD3D42D491}" type="pres">
      <dgm:prSet presAssocID="{EEE3CBCC-8693-AD4D-9912-23AFD172AFFA}" presName="adorn" presStyleLbl="fgAccFollowNode1" presStyleIdx="0" presStyleCnt="4" custLinFactNeighborX="20263" custLinFactNeighborY="81389"/>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BC1E985-4B10-8A4B-91CA-CEC55E33ABDE}" type="pres">
      <dgm:prSet presAssocID="{15C60AF4-1239-D74B-8A22-076AF878A202}" presName="sibTrans" presStyleLbl="sibTrans2D1" presStyleIdx="0" presStyleCnt="0"/>
      <dgm:spPr/>
    </dgm:pt>
    <dgm:pt modelId="{E6DC7C37-04E9-BF47-8DD6-E4EC169301AC}" type="pres">
      <dgm:prSet presAssocID="{71529207-893F-5A42-9153-EBCDF4C527F8}" presName="compNode" presStyleCnt="0"/>
      <dgm:spPr/>
    </dgm:pt>
    <dgm:pt modelId="{EEBF8E7F-276F-C947-AE00-1FEDF8D7DFFC}" type="pres">
      <dgm:prSet presAssocID="{71529207-893F-5A42-9153-EBCDF4C527F8}" presName="childRect" presStyleLbl="bgAcc1" presStyleIdx="1" presStyleCnt="4" custScaleY="121832" custLinFactNeighborX="1907" custLinFactNeighborY="41011">
        <dgm:presLayoutVars>
          <dgm:bulletEnabled val="1"/>
        </dgm:presLayoutVars>
      </dgm:prSet>
      <dgm:spPr/>
    </dgm:pt>
    <dgm:pt modelId="{FC6EA093-0467-3B4A-A86E-49E7E5255EEA}" type="pres">
      <dgm:prSet presAssocID="{71529207-893F-5A42-9153-EBCDF4C527F8}" presName="parentText" presStyleLbl="node1" presStyleIdx="0" presStyleCnt="0">
        <dgm:presLayoutVars>
          <dgm:chMax val="0"/>
          <dgm:bulletEnabled val="1"/>
        </dgm:presLayoutVars>
      </dgm:prSet>
      <dgm:spPr/>
    </dgm:pt>
    <dgm:pt modelId="{951FAE7D-C447-D141-A864-030BFDBDD062}" type="pres">
      <dgm:prSet presAssocID="{71529207-893F-5A42-9153-EBCDF4C527F8}" presName="parentRect" presStyleLbl="alignNode1" presStyleIdx="1" presStyleCnt="4" custLinFactY="5366" custLinFactNeighborX="2694" custLinFactNeighborY="100000"/>
      <dgm:spPr/>
    </dgm:pt>
    <dgm:pt modelId="{970E40F5-DE0A-174B-AE57-77C827C4342A}" type="pres">
      <dgm:prSet presAssocID="{71529207-893F-5A42-9153-EBCDF4C527F8}" presName="adorn" presStyleLbl="fgAccFollowNode1" presStyleIdx="1" presStyleCnt="4" custLinFactNeighborX="-14267" custLinFactNeighborY="72966"/>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8E0C5714-B444-BA48-A81B-23A68DE5276E}" type="pres">
      <dgm:prSet presAssocID="{567E25FD-868E-7C4F-ACA4-9355005A26A5}" presName="sibTrans" presStyleLbl="sibTrans2D1" presStyleIdx="0" presStyleCnt="0"/>
      <dgm:spPr/>
    </dgm:pt>
    <dgm:pt modelId="{1344F743-766D-9540-8360-C549EEFB60CF}" type="pres">
      <dgm:prSet presAssocID="{33EB76B3-26CF-7344-9A03-45B28AB4BFC4}" presName="compNode" presStyleCnt="0"/>
      <dgm:spPr/>
    </dgm:pt>
    <dgm:pt modelId="{9F412954-8FB1-3E4F-9E63-DF4ABE21D61D}" type="pres">
      <dgm:prSet presAssocID="{33EB76B3-26CF-7344-9A03-45B28AB4BFC4}" presName="childRect" presStyleLbl="bgAcc1" presStyleIdx="2" presStyleCnt="4" custScaleX="174506" custScaleY="115649" custLinFactNeighborX="-3805" custLinFactNeighborY="40287">
        <dgm:presLayoutVars>
          <dgm:bulletEnabled val="1"/>
        </dgm:presLayoutVars>
      </dgm:prSet>
      <dgm:spPr/>
    </dgm:pt>
    <dgm:pt modelId="{05C1519D-0A26-FF4D-B122-3E0547F7B98C}" type="pres">
      <dgm:prSet presAssocID="{33EB76B3-26CF-7344-9A03-45B28AB4BFC4}" presName="parentText" presStyleLbl="node1" presStyleIdx="0" presStyleCnt="0">
        <dgm:presLayoutVars>
          <dgm:chMax val="0"/>
          <dgm:bulletEnabled val="1"/>
        </dgm:presLayoutVars>
      </dgm:prSet>
      <dgm:spPr/>
    </dgm:pt>
    <dgm:pt modelId="{5B34C39C-F9A3-8E4E-B188-BC390C087C79}" type="pres">
      <dgm:prSet presAssocID="{33EB76B3-26CF-7344-9A03-45B28AB4BFC4}" presName="parentRect" presStyleLbl="alignNode1" presStyleIdx="2" presStyleCnt="4" custScaleX="176380" custLinFactY="3884" custLinFactNeighborX="-1768" custLinFactNeighborY="100000"/>
      <dgm:spPr/>
    </dgm:pt>
    <dgm:pt modelId="{7E50F84B-5168-8F48-8421-D424954AC50A}" type="pres">
      <dgm:prSet presAssocID="{33EB76B3-26CF-7344-9A03-45B28AB4BFC4}" presName="adorn" presStyleLbl="fgAccFollowNode1" presStyleIdx="2" presStyleCnt="4" custLinFactNeighborX="74277" custLinFactNeighborY="5935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B917B8C4-6593-3D49-832D-3747E73B27CA}" type="pres">
      <dgm:prSet presAssocID="{B1476CA0-41EA-324E-BE19-BC5DEF835752}" presName="sibTrans" presStyleLbl="sibTrans2D1" presStyleIdx="0" presStyleCnt="0"/>
      <dgm:spPr/>
    </dgm:pt>
    <dgm:pt modelId="{3D11EFE9-619C-B347-BE9B-5506CCB2FF96}" type="pres">
      <dgm:prSet presAssocID="{787184EE-94E6-9249-ACDF-279F53F30354}" presName="compNode" presStyleCnt="0"/>
      <dgm:spPr/>
    </dgm:pt>
    <dgm:pt modelId="{DF50E588-BA4F-3645-86A3-E9BC62D70120}" type="pres">
      <dgm:prSet presAssocID="{787184EE-94E6-9249-ACDF-279F53F30354}" presName="childRect" presStyleLbl="bgAcc1" presStyleIdx="3" presStyleCnt="4" custScaleY="49554" custLinFactNeighborX="-1735" custLinFactNeighborY="24378">
        <dgm:presLayoutVars>
          <dgm:bulletEnabled val="1"/>
        </dgm:presLayoutVars>
      </dgm:prSet>
      <dgm:spPr/>
    </dgm:pt>
    <dgm:pt modelId="{C5AB6378-3F6C-7A43-9D64-42FC9961D77D}" type="pres">
      <dgm:prSet presAssocID="{787184EE-94E6-9249-ACDF-279F53F30354}" presName="parentText" presStyleLbl="node1" presStyleIdx="0" presStyleCnt="0">
        <dgm:presLayoutVars>
          <dgm:chMax val="0"/>
          <dgm:bulletEnabled val="1"/>
        </dgm:presLayoutVars>
      </dgm:prSet>
      <dgm:spPr/>
    </dgm:pt>
    <dgm:pt modelId="{5173B94B-92B2-1F4F-B65B-164DEAC49D0F}" type="pres">
      <dgm:prSet presAssocID="{787184EE-94E6-9249-ACDF-279F53F30354}" presName="parentRect" presStyleLbl="alignNode1" presStyleIdx="3" presStyleCnt="4"/>
      <dgm:spPr/>
    </dgm:pt>
    <dgm:pt modelId="{40F00BF4-6DCA-9243-A54E-46920133E5B3}" type="pres">
      <dgm:prSet presAssocID="{787184EE-94E6-9249-ACDF-279F53F30354}" presName="adorn" presStyleLbl="fgAccFollowNode1" presStyleIdx="3" presStyleCnt="4" custLinFactNeighborX="-17800" custLinFactNeighborY="-22071"/>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pt>
  </dgm:ptLst>
  <dgm:cxnLst>
    <dgm:cxn modelId="{727D9004-83E7-E94F-8F04-58DB02FE202C}" type="presOf" srcId="{FADFEBEB-D010-5344-B7C7-E6BBED66EFD4}" destId="{9F412954-8FB1-3E4F-9E63-DF4ABE21D61D}" srcOrd="0" destOrd="2" presId="urn:microsoft.com/office/officeart/2005/8/layout/bList2"/>
    <dgm:cxn modelId="{FB3AB614-E7C4-774F-9B36-D120BEB50C93}" srcId="{A53733E8-CE82-0A4F-9527-8E34F4E57886}" destId="{787184EE-94E6-9249-ACDF-279F53F30354}" srcOrd="3" destOrd="0" parTransId="{539839C0-CEE7-9141-9D63-8B379C162D23}" sibTransId="{5BB54881-2526-4E49-8771-7C6BECF769DF}"/>
    <dgm:cxn modelId="{D34F1A20-A97B-9C4E-A85F-C6A522A4294F}" type="presOf" srcId="{787184EE-94E6-9249-ACDF-279F53F30354}" destId="{5173B94B-92B2-1F4F-B65B-164DEAC49D0F}" srcOrd="1" destOrd="0" presId="urn:microsoft.com/office/officeart/2005/8/layout/bList2"/>
    <dgm:cxn modelId="{2787CF24-706A-4A4E-9D43-545BD3EA5638}" srcId="{33EB76B3-26CF-7344-9A03-45B28AB4BFC4}" destId="{FAA21CF3-766C-D44D-ABFC-6599FBBA7139}" srcOrd="0" destOrd="0" parTransId="{675B504A-23B6-7048-87B5-0FC3A84C328D}" sibTransId="{146D7EF8-8273-A140-A514-1CEF0FDF368D}"/>
    <dgm:cxn modelId="{D0750633-0D0E-CE46-AAFE-E282716E19D9}" type="presOf" srcId="{71529207-893F-5A42-9153-EBCDF4C527F8}" destId="{FC6EA093-0467-3B4A-A86E-49E7E5255EEA}" srcOrd="0" destOrd="0" presId="urn:microsoft.com/office/officeart/2005/8/layout/bList2"/>
    <dgm:cxn modelId="{7885E73A-FEB9-E14D-A11E-BC311F4E9226}" type="presOf" srcId="{71529207-893F-5A42-9153-EBCDF4C527F8}" destId="{951FAE7D-C447-D141-A864-030BFDBDD062}" srcOrd="1" destOrd="0" presId="urn:microsoft.com/office/officeart/2005/8/layout/bList2"/>
    <dgm:cxn modelId="{7A14574F-9F7F-5C47-BC14-BA8D832F9BDD}" type="presOf" srcId="{FAA21CF3-766C-D44D-ABFC-6599FBBA7139}" destId="{9F412954-8FB1-3E4F-9E63-DF4ABE21D61D}" srcOrd="0" destOrd="0" presId="urn:microsoft.com/office/officeart/2005/8/layout/bList2"/>
    <dgm:cxn modelId="{6C5A9C54-E4C0-1742-8A0C-383BABEF88E0}" type="presOf" srcId="{EEE3CBCC-8693-AD4D-9912-23AFD172AFFA}" destId="{E6688957-8806-8346-A426-0B456201FD97}" srcOrd="1" destOrd="0" presId="urn:microsoft.com/office/officeart/2005/8/layout/bList2"/>
    <dgm:cxn modelId="{ED225158-459E-4746-B8C1-96931F707850}" srcId="{33EB76B3-26CF-7344-9A03-45B28AB4BFC4}" destId="{9709B37A-4D1A-2E40-A356-0C346853A80A}" srcOrd="1" destOrd="0" parTransId="{01D41E95-89AA-424D-AB7B-9566E8E48586}" sibTransId="{0DECC57C-71DB-964A-AD38-AA480CA944E5}"/>
    <dgm:cxn modelId="{CF134362-1C25-8F4C-93D0-DF02E2439A86}" type="presOf" srcId="{567E25FD-868E-7C4F-ACA4-9355005A26A5}" destId="{8E0C5714-B444-BA48-A81B-23A68DE5276E}" srcOrd="0" destOrd="0" presId="urn:microsoft.com/office/officeart/2005/8/layout/bList2"/>
    <dgm:cxn modelId="{6C133765-06D6-AC4A-BA34-1470C3E81597}" type="presOf" srcId="{787184EE-94E6-9249-ACDF-279F53F30354}" destId="{C5AB6378-3F6C-7A43-9D64-42FC9961D77D}" srcOrd="0" destOrd="0" presId="urn:microsoft.com/office/officeart/2005/8/layout/bList2"/>
    <dgm:cxn modelId="{D8784E66-4170-6F4E-AB73-CB2222503113}" type="presOf" srcId="{33EB76B3-26CF-7344-9A03-45B28AB4BFC4}" destId="{5B34C39C-F9A3-8E4E-B188-BC390C087C79}" srcOrd="1" destOrd="0" presId="urn:microsoft.com/office/officeart/2005/8/layout/bList2"/>
    <dgm:cxn modelId="{A55AC76B-C53C-CE46-B518-A2A1CA69E6CB}" type="presOf" srcId="{F7DE286D-ABB1-2943-81AC-FF98D349D020}" destId="{EEBF8E7F-276F-C947-AE00-1FEDF8D7DFFC}" srcOrd="0" destOrd="1" presId="urn:microsoft.com/office/officeart/2005/8/layout/bList2"/>
    <dgm:cxn modelId="{CC28E56E-6463-1540-9D5F-B7660258D3B1}" srcId="{A53733E8-CE82-0A4F-9527-8E34F4E57886}" destId="{EEE3CBCC-8693-AD4D-9912-23AFD172AFFA}" srcOrd="0" destOrd="0" parTransId="{7BB818E3-996B-FA49-9666-872A909F41D1}" sibTransId="{15C60AF4-1239-D74B-8A22-076AF878A202}"/>
    <dgm:cxn modelId="{82A1387A-C8CA-1348-9CC1-9EBDBADA0E11}" type="presOf" srcId="{CF5D4909-0BCC-4B4F-B5C6-7625774C0FA3}" destId="{FC9BDB3B-490B-374B-8446-34E5A2D1DB2A}" srcOrd="0" destOrd="0" presId="urn:microsoft.com/office/officeart/2005/8/layout/bList2"/>
    <dgm:cxn modelId="{D5883C7C-8A69-DF4F-8765-DD58FE6BA325}" srcId="{787184EE-94E6-9249-ACDF-279F53F30354}" destId="{6C990CB4-0B29-3F48-903D-F632D2C1AFD7}" srcOrd="0" destOrd="0" parTransId="{214B6218-1F24-9746-9FCD-1B7A6613BF9B}" sibTransId="{7401051E-66CB-8740-819A-252936C0A52A}"/>
    <dgm:cxn modelId="{3597F37F-950C-E242-B20B-951E823D099D}" type="presOf" srcId="{9709B37A-4D1A-2E40-A356-0C346853A80A}" destId="{9F412954-8FB1-3E4F-9E63-DF4ABE21D61D}" srcOrd="0" destOrd="1" presId="urn:microsoft.com/office/officeart/2005/8/layout/bList2"/>
    <dgm:cxn modelId="{FD19009C-F6EE-B144-82BD-80091FA982D8}" srcId="{71529207-893F-5A42-9153-EBCDF4C527F8}" destId="{F7DE286D-ABB1-2943-81AC-FF98D349D020}" srcOrd="1" destOrd="0" parTransId="{AED4C427-8200-0B48-BE4E-9381B944A505}" sibTransId="{A91334EA-EF86-7A4F-BD2E-9F33D24E20DB}"/>
    <dgm:cxn modelId="{02E8C49C-B6C7-B54B-AF08-6B22DF6F7167}" srcId="{A53733E8-CE82-0A4F-9527-8E34F4E57886}" destId="{71529207-893F-5A42-9153-EBCDF4C527F8}" srcOrd="1" destOrd="0" parTransId="{4091BB9B-CF30-A347-B2BE-83125FA1D314}" sibTransId="{567E25FD-868E-7C4F-ACA4-9355005A26A5}"/>
    <dgm:cxn modelId="{6A8B1E9F-FC75-4741-B21B-011A792699DA}" type="presOf" srcId="{33EB76B3-26CF-7344-9A03-45B28AB4BFC4}" destId="{05C1519D-0A26-FF4D-B122-3E0547F7B98C}" srcOrd="0" destOrd="0" presId="urn:microsoft.com/office/officeart/2005/8/layout/bList2"/>
    <dgm:cxn modelId="{F8141CB5-03C4-CF4D-B073-D0DFFE273627}" srcId="{A53733E8-CE82-0A4F-9527-8E34F4E57886}" destId="{33EB76B3-26CF-7344-9A03-45B28AB4BFC4}" srcOrd="2" destOrd="0" parTransId="{97A62C0A-E83E-3C4A-9AD9-7E2DE46B7C26}" sibTransId="{B1476CA0-41EA-324E-BE19-BC5DEF835752}"/>
    <dgm:cxn modelId="{8307F6B8-07FB-B74F-B6DA-72691761BA65}" type="presOf" srcId="{A53733E8-CE82-0A4F-9527-8E34F4E57886}" destId="{61E9C96C-03E6-AE42-B1C2-3738CA5A53A3}" srcOrd="0" destOrd="0" presId="urn:microsoft.com/office/officeart/2005/8/layout/bList2"/>
    <dgm:cxn modelId="{F408CDBA-CCED-AB4A-B9EE-55217D792EED}" type="presOf" srcId="{15C60AF4-1239-D74B-8A22-076AF878A202}" destId="{0BC1E985-4B10-8A4B-91CA-CEC55E33ABDE}" srcOrd="0" destOrd="0" presId="urn:microsoft.com/office/officeart/2005/8/layout/bList2"/>
    <dgm:cxn modelId="{F09F0CBD-DF48-F541-9D92-6BA73645DB7C}" type="presOf" srcId="{A20CEED7-85B8-664F-87F5-259D77449C4A}" destId="{EEBF8E7F-276F-C947-AE00-1FEDF8D7DFFC}" srcOrd="0" destOrd="0" presId="urn:microsoft.com/office/officeart/2005/8/layout/bList2"/>
    <dgm:cxn modelId="{4DA4BCBD-F366-194B-9158-3987F571D4FB}" srcId="{33EB76B3-26CF-7344-9A03-45B28AB4BFC4}" destId="{FADFEBEB-D010-5344-B7C7-E6BBED66EFD4}" srcOrd="2" destOrd="0" parTransId="{58CF0D1F-1CA1-1243-A2A9-E732E037191B}" sibTransId="{082C3DE2-521B-7A46-B593-A3FD162ACF2F}"/>
    <dgm:cxn modelId="{2A7644C5-B28A-7B4B-B1DE-86C7F8FC322C}" type="presOf" srcId="{6C990CB4-0B29-3F48-903D-F632D2C1AFD7}" destId="{DF50E588-BA4F-3645-86A3-E9BC62D70120}" srcOrd="0" destOrd="0" presId="urn:microsoft.com/office/officeart/2005/8/layout/bList2"/>
    <dgm:cxn modelId="{14D35DCA-E44D-6B45-AC01-B8F18844BD78}" type="presOf" srcId="{B1476CA0-41EA-324E-BE19-BC5DEF835752}" destId="{B917B8C4-6593-3D49-832D-3747E73B27CA}" srcOrd="0" destOrd="0" presId="urn:microsoft.com/office/officeart/2005/8/layout/bList2"/>
    <dgm:cxn modelId="{14EBDEDB-35ED-AD41-B0B3-1EBF7DDB1D3E}" srcId="{71529207-893F-5A42-9153-EBCDF4C527F8}" destId="{A20CEED7-85B8-664F-87F5-259D77449C4A}" srcOrd="0" destOrd="0" parTransId="{E475EFD2-A5A2-5249-9BB0-21958932D81E}" sibTransId="{6CDE9918-ADAC-1C4E-BAAF-3D7143D0A80C}"/>
    <dgm:cxn modelId="{E95104E2-DD12-284C-9002-523652DC50F5}" srcId="{EEE3CBCC-8693-AD4D-9912-23AFD172AFFA}" destId="{CF5D4909-0BCC-4B4F-B5C6-7625774C0FA3}" srcOrd="0" destOrd="0" parTransId="{773E7696-B2DC-0941-A2AB-9527A0BAFB12}" sibTransId="{B1354688-103C-B54D-AAD5-9A962F4E2ED2}"/>
    <dgm:cxn modelId="{3B06FEEA-894C-3F4C-B7EF-486A69AF6668}" type="presOf" srcId="{EEE3CBCC-8693-AD4D-9912-23AFD172AFFA}" destId="{34B9D55A-B1F1-DF48-A9B9-4B326700322C}" srcOrd="0" destOrd="0" presId="urn:microsoft.com/office/officeart/2005/8/layout/bList2"/>
    <dgm:cxn modelId="{898F31A1-0320-C142-882B-FA3DE801E7F8}" type="presParOf" srcId="{61E9C96C-03E6-AE42-B1C2-3738CA5A53A3}" destId="{86EEE47C-2739-364E-802D-810EBBAF53FB}" srcOrd="0" destOrd="0" presId="urn:microsoft.com/office/officeart/2005/8/layout/bList2"/>
    <dgm:cxn modelId="{4AD903C7-97A4-9442-9A2D-2535ECC7D20F}" type="presParOf" srcId="{86EEE47C-2739-364E-802D-810EBBAF53FB}" destId="{FC9BDB3B-490B-374B-8446-34E5A2D1DB2A}" srcOrd="0" destOrd="0" presId="urn:microsoft.com/office/officeart/2005/8/layout/bList2"/>
    <dgm:cxn modelId="{6B8F3114-0B85-224C-B0DC-80BC7581562F}" type="presParOf" srcId="{86EEE47C-2739-364E-802D-810EBBAF53FB}" destId="{34B9D55A-B1F1-DF48-A9B9-4B326700322C}" srcOrd="1" destOrd="0" presId="urn:microsoft.com/office/officeart/2005/8/layout/bList2"/>
    <dgm:cxn modelId="{3BB13C9C-11F0-8A4B-B23D-1382D223C22B}" type="presParOf" srcId="{86EEE47C-2739-364E-802D-810EBBAF53FB}" destId="{E6688957-8806-8346-A426-0B456201FD97}" srcOrd="2" destOrd="0" presId="urn:microsoft.com/office/officeart/2005/8/layout/bList2"/>
    <dgm:cxn modelId="{BB71B296-7979-CB4D-83CE-E766D138F06F}" type="presParOf" srcId="{86EEE47C-2739-364E-802D-810EBBAF53FB}" destId="{036955BF-834E-7B44-9A80-48AD3D42D491}" srcOrd="3" destOrd="0" presId="urn:microsoft.com/office/officeart/2005/8/layout/bList2"/>
    <dgm:cxn modelId="{B524BFE0-6939-5F49-929F-CAA54C51DDA8}" type="presParOf" srcId="{61E9C96C-03E6-AE42-B1C2-3738CA5A53A3}" destId="{0BC1E985-4B10-8A4B-91CA-CEC55E33ABDE}" srcOrd="1" destOrd="0" presId="urn:microsoft.com/office/officeart/2005/8/layout/bList2"/>
    <dgm:cxn modelId="{06AA98D3-BB19-5B47-BFFF-C56AC2610AE4}" type="presParOf" srcId="{61E9C96C-03E6-AE42-B1C2-3738CA5A53A3}" destId="{E6DC7C37-04E9-BF47-8DD6-E4EC169301AC}" srcOrd="2" destOrd="0" presId="urn:microsoft.com/office/officeart/2005/8/layout/bList2"/>
    <dgm:cxn modelId="{47AED278-F130-804F-9899-68E92763FAAA}" type="presParOf" srcId="{E6DC7C37-04E9-BF47-8DD6-E4EC169301AC}" destId="{EEBF8E7F-276F-C947-AE00-1FEDF8D7DFFC}" srcOrd="0" destOrd="0" presId="urn:microsoft.com/office/officeart/2005/8/layout/bList2"/>
    <dgm:cxn modelId="{B18D9B5D-9651-C84F-AA1F-D9D232ABC105}" type="presParOf" srcId="{E6DC7C37-04E9-BF47-8DD6-E4EC169301AC}" destId="{FC6EA093-0467-3B4A-A86E-49E7E5255EEA}" srcOrd="1" destOrd="0" presId="urn:microsoft.com/office/officeart/2005/8/layout/bList2"/>
    <dgm:cxn modelId="{D0983A7E-5D00-6F4C-AEAB-39F811F0C695}" type="presParOf" srcId="{E6DC7C37-04E9-BF47-8DD6-E4EC169301AC}" destId="{951FAE7D-C447-D141-A864-030BFDBDD062}" srcOrd="2" destOrd="0" presId="urn:microsoft.com/office/officeart/2005/8/layout/bList2"/>
    <dgm:cxn modelId="{47958733-38F1-D74F-BD94-D3ABEDBBFCC1}" type="presParOf" srcId="{E6DC7C37-04E9-BF47-8DD6-E4EC169301AC}" destId="{970E40F5-DE0A-174B-AE57-77C827C4342A}" srcOrd="3" destOrd="0" presId="urn:microsoft.com/office/officeart/2005/8/layout/bList2"/>
    <dgm:cxn modelId="{A4CA1E12-156B-E549-9F23-BDA7B6FB8460}" type="presParOf" srcId="{61E9C96C-03E6-AE42-B1C2-3738CA5A53A3}" destId="{8E0C5714-B444-BA48-A81B-23A68DE5276E}" srcOrd="3" destOrd="0" presId="urn:microsoft.com/office/officeart/2005/8/layout/bList2"/>
    <dgm:cxn modelId="{15372BE5-2A88-2E4C-917F-2AF3CB502647}" type="presParOf" srcId="{61E9C96C-03E6-AE42-B1C2-3738CA5A53A3}" destId="{1344F743-766D-9540-8360-C549EEFB60CF}" srcOrd="4" destOrd="0" presId="urn:microsoft.com/office/officeart/2005/8/layout/bList2"/>
    <dgm:cxn modelId="{3ABD1ACD-2CF6-1742-8BDD-42AF97FD35A7}" type="presParOf" srcId="{1344F743-766D-9540-8360-C549EEFB60CF}" destId="{9F412954-8FB1-3E4F-9E63-DF4ABE21D61D}" srcOrd="0" destOrd="0" presId="urn:microsoft.com/office/officeart/2005/8/layout/bList2"/>
    <dgm:cxn modelId="{3A09F889-F461-6748-B876-DC72309ABCEE}" type="presParOf" srcId="{1344F743-766D-9540-8360-C549EEFB60CF}" destId="{05C1519D-0A26-FF4D-B122-3E0547F7B98C}" srcOrd="1" destOrd="0" presId="urn:microsoft.com/office/officeart/2005/8/layout/bList2"/>
    <dgm:cxn modelId="{9EADFD89-3A6A-124B-AF25-EFDE95B6F7DB}" type="presParOf" srcId="{1344F743-766D-9540-8360-C549EEFB60CF}" destId="{5B34C39C-F9A3-8E4E-B188-BC390C087C79}" srcOrd="2" destOrd="0" presId="urn:microsoft.com/office/officeart/2005/8/layout/bList2"/>
    <dgm:cxn modelId="{1C804C1E-6490-C14B-91F3-AA937DDF11E8}" type="presParOf" srcId="{1344F743-766D-9540-8360-C549EEFB60CF}" destId="{7E50F84B-5168-8F48-8421-D424954AC50A}" srcOrd="3" destOrd="0" presId="urn:microsoft.com/office/officeart/2005/8/layout/bList2"/>
    <dgm:cxn modelId="{46565329-4DA0-A446-8CBB-16B20C188EB7}" type="presParOf" srcId="{61E9C96C-03E6-AE42-B1C2-3738CA5A53A3}" destId="{B917B8C4-6593-3D49-832D-3747E73B27CA}" srcOrd="5" destOrd="0" presId="urn:microsoft.com/office/officeart/2005/8/layout/bList2"/>
    <dgm:cxn modelId="{C9C1EA9A-7C58-CB4D-B4E0-837709485F97}" type="presParOf" srcId="{61E9C96C-03E6-AE42-B1C2-3738CA5A53A3}" destId="{3D11EFE9-619C-B347-BE9B-5506CCB2FF96}" srcOrd="6" destOrd="0" presId="urn:microsoft.com/office/officeart/2005/8/layout/bList2"/>
    <dgm:cxn modelId="{C3421EB7-2C95-B248-A2CD-6CD91CD0B037}" type="presParOf" srcId="{3D11EFE9-619C-B347-BE9B-5506CCB2FF96}" destId="{DF50E588-BA4F-3645-86A3-E9BC62D70120}" srcOrd="0" destOrd="0" presId="urn:microsoft.com/office/officeart/2005/8/layout/bList2"/>
    <dgm:cxn modelId="{515BBD82-1BE8-124B-84B0-7871546C60EE}" type="presParOf" srcId="{3D11EFE9-619C-B347-BE9B-5506CCB2FF96}" destId="{C5AB6378-3F6C-7A43-9D64-42FC9961D77D}" srcOrd="1" destOrd="0" presId="urn:microsoft.com/office/officeart/2005/8/layout/bList2"/>
    <dgm:cxn modelId="{3B18D3E1-A417-2447-8E97-B5DD2EF098D8}" type="presParOf" srcId="{3D11EFE9-619C-B347-BE9B-5506CCB2FF96}" destId="{5173B94B-92B2-1F4F-B65B-164DEAC49D0F}" srcOrd="2" destOrd="0" presId="urn:microsoft.com/office/officeart/2005/8/layout/bList2"/>
    <dgm:cxn modelId="{2D812DB2-2392-4142-9873-8F518D945A96}" type="presParOf" srcId="{3D11EFE9-619C-B347-BE9B-5506CCB2FF96}" destId="{40F00BF4-6DCA-9243-A54E-46920133E5B3}"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BDB3B-490B-374B-8446-34E5A2D1DB2A}">
      <dsp:nvSpPr>
        <dsp:cNvPr id="0" name=""/>
        <dsp:cNvSpPr/>
      </dsp:nvSpPr>
      <dsp:spPr>
        <a:xfrm>
          <a:off x="0" y="722431"/>
          <a:ext cx="3232684" cy="189595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The goal should state</a:t>
          </a:r>
          <a:r>
            <a:rPr lang="en-US" sz="2000" kern="1200" baseline="0" dirty="0">
              <a:latin typeface="Arial" panose="020B0604020202020204" pitchFamily="34" charset="0"/>
              <a:cs typeface="Arial" panose="020B0604020202020204" pitchFamily="34" charset="0"/>
            </a:rPr>
            <a:t> what is important for mastery with consideration of the subject matter and developmental level of the students.</a:t>
          </a:r>
          <a:endParaRPr lang="en-US" sz="2000" kern="1200" dirty="0">
            <a:latin typeface="Arial" panose="020B0604020202020204" pitchFamily="34" charset="0"/>
            <a:cs typeface="Arial" panose="020B0604020202020204" pitchFamily="34" charset="0"/>
          </a:endParaRPr>
        </a:p>
      </dsp:txBody>
      <dsp:txXfrm>
        <a:off x="44424" y="766855"/>
        <a:ext cx="3143836" cy="1851529"/>
      </dsp:txXfrm>
    </dsp:sp>
    <dsp:sp modelId="{E6688957-8806-8346-A426-0B456201FD97}">
      <dsp:nvSpPr>
        <dsp:cNvPr id="0" name=""/>
        <dsp:cNvSpPr/>
      </dsp:nvSpPr>
      <dsp:spPr>
        <a:xfrm>
          <a:off x="80220" y="2653980"/>
          <a:ext cx="3052871" cy="6923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High and worthwhile</a:t>
          </a:r>
        </a:p>
      </dsp:txBody>
      <dsp:txXfrm>
        <a:off x="80220" y="2653980"/>
        <a:ext cx="2149909" cy="692313"/>
      </dsp:txXfrm>
    </dsp:sp>
    <dsp:sp modelId="{036955BF-834E-7B44-9A80-48AD3D42D491}">
      <dsp:nvSpPr>
        <dsp:cNvPr id="0" name=""/>
        <dsp:cNvSpPr/>
      </dsp:nvSpPr>
      <dsp:spPr>
        <a:xfrm>
          <a:off x="2286787" y="2647502"/>
          <a:ext cx="767681" cy="76768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EBF8E7F-276F-C947-AE00-1FEDF8D7DFFC}">
      <dsp:nvSpPr>
        <dsp:cNvPr id="0" name=""/>
        <dsp:cNvSpPr/>
      </dsp:nvSpPr>
      <dsp:spPr>
        <a:xfrm>
          <a:off x="3469600" y="791006"/>
          <a:ext cx="2193375" cy="1994765"/>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0" algn="l" defTabSz="889000">
            <a:lnSpc>
              <a:spcPct val="90000"/>
            </a:lnSpc>
            <a:spcBef>
              <a:spcPct val="0"/>
            </a:spcBef>
            <a:spcAft>
              <a:spcPct val="15000"/>
            </a:spcAft>
            <a:buNone/>
          </a:pPr>
          <a:endParaRPr lang="en-US" sz="2000" kern="1200" dirty="0"/>
        </a:p>
        <a:p>
          <a:pPr marL="228600" marR="0" lvl="1" indent="-228600" algn="l" defTabSz="889000" rtl="0" eaLnBrk="1" fontAlgn="auto" latinLnBrk="0" hangingPunct="1">
            <a:lnSpc>
              <a:spcPct val="90000"/>
            </a:lnSpc>
            <a:spcBef>
              <a:spcPct val="0"/>
            </a:spcBef>
            <a:spcAft>
              <a:spcPct val="15000"/>
            </a:spcAft>
            <a:buClrTx/>
            <a:buSzTx/>
            <a:buFontTx/>
            <a:buNone/>
            <a:tabLst/>
            <a:defRPr/>
          </a:pPr>
          <a:r>
            <a:rPr lang="en-US" sz="2000" kern="1200" dirty="0">
              <a:latin typeface="Arial" panose="020B0604020202020204" pitchFamily="34" charset="0"/>
              <a:cs typeface="Arial" panose="020B0604020202020204" pitchFamily="34" charset="0"/>
            </a:rPr>
            <a:t>What</a:t>
          </a:r>
          <a:r>
            <a:rPr lang="en-US" sz="2000" kern="1200" baseline="0" dirty="0">
              <a:latin typeface="Arial" panose="020B0604020202020204" pitchFamily="34" charset="0"/>
              <a:cs typeface="Arial" panose="020B0604020202020204" pitchFamily="34" charset="0"/>
            </a:rPr>
            <a:t> evidence will demonstrate mastery?</a:t>
          </a:r>
          <a:endParaRPr lang="en-US" sz="2000" kern="1200" dirty="0">
            <a:latin typeface="Arial" panose="020B0604020202020204" pitchFamily="34" charset="0"/>
            <a:cs typeface="Arial" panose="020B0604020202020204" pitchFamily="34" charset="0"/>
          </a:endParaRPr>
        </a:p>
      </dsp:txBody>
      <dsp:txXfrm>
        <a:off x="3516340" y="837746"/>
        <a:ext cx="2099895" cy="1948025"/>
      </dsp:txXfrm>
    </dsp:sp>
    <dsp:sp modelId="{951FAE7D-C447-D141-A864-030BFDBDD062}">
      <dsp:nvSpPr>
        <dsp:cNvPr id="0" name=""/>
        <dsp:cNvSpPr/>
      </dsp:nvSpPr>
      <dsp:spPr>
        <a:xfrm>
          <a:off x="3486862" y="2677387"/>
          <a:ext cx="2193375" cy="7040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Assessable</a:t>
          </a:r>
        </a:p>
      </dsp:txBody>
      <dsp:txXfrm>
        <a:off x="3486862" y="2677387"/>
        <a:ext cx="1544630" cy="704042"/>
      </dsp:txXfrm>
    </dsp:sp>
    <dsp:sp modelId="{970E40F5-DE0A-174B-AE57-77C827C4342A}">
      <dsp:nvSpPr>
        <dsp:cNvPr id="0" name=""/>
        <dsp:cNvSpPr/>
      </dsp:nvSpPr>
      <dsp:spPr>
        <a:xfrm>
          <a:off x="4924924" y="2607543"/>
          <a:ext cx="767681" cy="76768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F412954-8FB1-3E4F-9E63-DF4ABE21D61D}">
      <dsp:nvSpPr>
        <dsp:cNvPr id="0" name=""/>
        <dsp:cNvSpPr/>
      </dsp:nvSpPr>
      <dsp:spPr>
        <a:xfrm>
          <a:off x="5929413" y="804460"/>
          <a:ext cx="3827571" cy="1893530"/>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0" algn="l" defTabSz="889000">
            <a:lnSpc>
              <a:spcPct val="90000"/>
            </a:lnSpc>
            <a:spcBef>
              <a:spcPct val="0"/>
            </a:spcBef>
            <a:spcAft>
              <a:spcPct val="15000"/>
            </a:spcAft>
            <a:buNone/>
          </a:pPr>
          <a:r>
            <a:rPr lang="en-US" sz="2000" kern="1200" dirty="0">
              <a:latin typeface="Arial" panose="020B0604020202020204" pitchFamily="34" charset="0"/>
              <a:cs typeface="Arial" panose="020B0604020202020204" pitchFamily="34" charset="0"/>
            </a:rPr>
            <a:t>Designed for the students at this time in this setting</a:t>
          </a:r>
        </a:p>
        <a:p>
          <a:pPr marL="228600" lvl="1" indent="0" algn="l" defTabSz="889000">
            <a:lnSpc>
              <a:spcPct val="90000"/>
            </a:lnSpc>
            <a:spcBef>
              <a:spcPct val="0"/>
            </a:spcBef>
            <a:spcAft>
              <a:spcPct val="15000"/>
            </a:spcAft>
            <a:buNone/>
          </a:pPr>
          <a:endParaRPr lang="en-US" sz="2000" kern="1200" dirty="0">
            <a:latin typeface="Arial" panose="020B0604020202020204" pitchFamily="34" charset="0"/>
            <a:cs typeface="Arial" panose="020B0604020202020204" pitchFamily="34" charset="0"/>
          </a:endParaRPr>
        </a:p>
        <a:p>
          <a:pPr marL="228600" lvl="1" indent="0" algn="l" defTabSz="889000">
            <a:lnSpc>
              <a:spcPct val="90000"/>
            </a:lnSpc>
            <a:spcBef>
              <a:spcPct val="0"/>
            </a:spcBef>
            <a:spcAft>
              <a:spcPct val="15000"/>
            </a:spcAft>
            <a:buNone/>
          </a:pPr>
          <a:r>
            <a:rPr lang="en-US" sz="2000" kern="1200" dirty="0">
              <a:latin typeface="Arial" panose="020B0604020202020204" pitchFamily="34" charset="0"/>
              <a:cs typeface="Arial" panose="020B0604020202020204" pitchFamily="34" charset="0"/>
            </a:rPr>
            <a:t>Describes what the students</a:t>
          </a:r>
          <a:r>
            <a:rPr lang="en-US" sz="2000" kern="1200" baseline="0" dirty="0">
              <a:latin typeface="Arial" panose="020B0604020202020204" pitchFamily="34" charset="0"/>
              <a:cs typeface="Arial" panose="020B0604020202020204" pitchFamily="34" charset="0"/>
            </a:rPr>
            <a:t> will know and what they will be able to do; be specific.</a:t>
          </a:r>
          <a:endParaRPr lang="en-US" sz="2000" kern="1200" dirty="0">
            <a:latin typeface="Arial" panose="020B0604020202020204" pitchFamily="34" charset="0"/>
            <a:cs typeface="Arial" panose="020B0604020202020204" pitchFamily="34" charset="0"/>
          </a:endParaRPr>
        </a:p>
        <a:p>
          <a:pPr marL="228600" lvl="1" indent="0" algn="l" defTabSz="889000">
            <a:lnSpc>
              <a:spcPct val="90000"/>
            </a:lnSpc>
            <a:spcBef>
              <a:spcPct val="0"/>
            </a:spcBef>
            <a:spcAft>
              <a:spcPct val="15000"/>
            </a:spcAft>
            <a:buNone/>
          </a:pPr>
          <a:endParaRPr lang="en-US" sz="2000" kern="1200" dirty="0"/>
        </a:p>
        <a:p>
          <a:pPr marL="228600" marR="0" lvl="1" indent="-228600" algn="l" defTabSz="889000" rtl="0" eaLnBrk="1" fontAlgn="auto" latinLnBrk="0" hangingPunct="1">
            <a:lnSpc>
              <a:spcPct val="90000"/>
            </a:lnSpc>
            <a:spcBef>
              <a:spcPct val="0"/>
            </a:spcBef>
            <a:spcAft>
              <a:spcPct val="15000"/>
            </a:spcAft>
            <a:buClrTx/>
            <a:buSzTx/>
            <a:buFontTx/>
            <a:buNone/>
            <a:tabLst/>
            <a:defRPr/>
          </a:pPr>
          <a:endParaRPr lang="en-US" sz="2000" kern="1200" dirty="0"/>
        </a:p>
        <a:p>
          <a:pPr marL="228600" lvl="1" indent="0" algn="l" defTabSz="889000">
            <a:lnSpc>
              <a:spcPct val="90000"/>
            </a:lnSpc>
            <a:spcBef>
              <a:spcPct val="0"/>
            </a:spcBef>
            <a:spcAft>
              <a:spcPct val="15000"/>
            </a:spcAft>
            <a:buNone/>
          </a:pPr>
          <a:endParaRPr lang="en-US" sz="2000" kern="1200" dirty="0"/>
        </a:p>
      </dsp:txBody>
      <dsp:txXfrm>
        <a:off x="5973781" y="848828"/>
        <a:ext cx="3738835" cy="1849162"/>
      </dsp:txXfrm>
    </dsp:sp>
    <dsp:sp modelId="{5B34C39C-F9A3-8E4E-B188-BC390C087C79}">
      <dsp:nvSpPr>
        <dsp:cNvPr id="0" name=""/>
        <dsp:cNvSpPr/>
      </dsp:nvSpPr>
      <dsp:spPr>
        <a:xfrm>
          <a:off x="5953540" y="2641645"/>
          <a:ext cx="3868675" cy="7040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Appropriate</a:t>
          </a:r>
        </a:p>
      </dsp:txBody>
      <dsp:txXfrm>
        <a:off x="5953540" y="2641645"/>
        <a:ext cx="2724419" cy="704042"/>
      </dsp:txXfrm>
    </dsp:sp>
    <dsp:sp modelId="{7E50F84B-5168-8F48-8421-D424954AC50A}">
      <dsp:nvSpPr>
        <dsp:cNvPr id="0" name=""/>
        <dsp:cNvSpPr/>
      </dsp:nvSpPr>
      <dsp:spPr>
        <a:xfrm>
          <a:off x="9006857" y="2477722"/>
          <a:ext cx="767681" cy="76768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F50E588-BA4F-3645-86A3-E9BC62D70120}">
      <dsp:nvSpPr>
        <dsp:cNvPr id="0" name=""/>
        <dsp:cNvSpPr/>
      </dsp:nvSpPr>
      <dsp:spPr>
        <a:xfrm>
          <a:off x="3707712" y="3594438"/>
          <a:ext cx="2193375" cy="811351"/>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102870" rIns="34290" bIns="34290"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None/>
            <a:tabLst/>
            <a:defRPr/>
          </a:pPr>
          <a:r>
            <a:rPr lang="en-US" sz="2700" kern="1200" dirty="0">
              <a:latin typeface="Arial" panose="020B0604020202020204" pitchFamily="34" charset="0"/>
              <a:cs typeface="Arial" panose="020B0604020202020204" pitchFamily="34" charset="0"/>
            </a:rPr>
            <a:t>REMEMBER:</a:t>
          </a:r>
        </a:p>
      </dsp:txBody>
      <dsp:txXfrm>
        <a:off x="3726723" y="3613449"/>
        <a:ext cx="2155353" cy="792340"/>
      </dsp:txXfrm>
    </dsp:sp>
    <dsp:sp modelId="{5173B94B-92B2-1F4F-B65B-164DEAC49D0F}">
      <dsp:nvSpPr>
        <dsp:cNvPr id="0" name=""/>
        <dsp:cNvSpPr/>
      </dsp:nvSpPr>
      <dsp:spPr>
        <a:xfrm>
          <a:off x="3745768" y="4419625"/>
          <a:ext cx="2193375" cy="7040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 goal is not an activity.</a:t>
          </a:r>
        </a:p>
      </dsp:txBody>
      <dsp:txXfrm>
        <a:off x="3745768" y="4419625"/>
        <a:ext cx="1544630" cy="704042"/>
      </dsp:txXfrm>
    </dsp:sp>
    <dsp:sp modelId="{40F00BF4-6DCA-9243-A54E-46920133E5B3}">
      <dsp:nvSpPr>
        <dsp:cNvPr id="0" name=""/>
        <dsp:cNvSpPr/>
      </dsp:nvSpPr>
      <dsp:spPr>
        <a:xfrm>
          <a:off x="5215798" y="4362021"/>
          <a:ext cx="767681" cy="76768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C3064-4203-41C8-AE74-A45C286696BC}" type="datetimeFigureOut">
              <a:rPr lang="en-US" smtClean="0"/>
              <a:t>9/18/19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837D7-26E6-4BF3-B366-83B3AD2BA267}" type="slidenum">
              <a:rPr lang="en-US" smtClean="0"/>
              <a:t>‹#›</a:t>
            </a:fld>
            <a:endParaRPr lang="en-US" dirty="0"/>
          </a:p>
        </p:txBody>
      </p:sp>
    </p:spTree>
    <p:extLst>
      <p:ext uri="{BB962C8B-B14F-4D97-AF65-F5344CB8AC3E}">
        <p14:creationId xmlns:p14="http://schemas.microsoft.com/office/powerpoint/2010/main" val="53887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80990-0356-4F2E-B7A4-20C81A345967}" type="slidenum">
              <a:rPr lang="en-US" smtClean="0"/>
              <a:t>1</a:t>
            </a:fld>
            <a:endParaRPr lang="en-US" dirty="0"/>
          </a:p>
        </p:txBody>
      </p:sp>
    </p:spTree>
    <p:extLst>
      <p:ext uri="{BB962C8B-B14F-4D97-AF65-F5344CB8AC3E}">
        <p14:creationId xmlns:p14="http://schemas.microsoft.com/office/powerpoint/2010/main" val="390345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8 minutes for slides 7-12</a:t>
            </a:r>
          </a:p>
          <a:p>
            <a:pPr eaLnBrk="1" hangingPunct="1"/>
            <a:r>
              <a:rPr lang="en-US" altLang="en-US" dirty="0"/>
              <a:t>The Architecture for Accomplished Teaching (AAT) is a metaphor for what accomplished teachers do in the classroom. What is visible in the classroom may be different but fundamental aspects of teaching are shared by all accomplished teachers. </a:t>
            </a:r>
          </a:p>
          <a:p>
            <a:pPr eaLnBrk="1" hangingPunct="1"/>
            <a:endParaRPr lang="en-US" altLang="en-US" dirty="0"/>
          </a:p>
          <a:p>
            <a:pPr eaLnBrk="1" hangingPunct="1"/>
            <a:r>
              <a:rPr lang="en-US" altLang="en-US" dirty="0"/>
              <a:t>These slides go through the steps of the Architecture of Accomplished Teaching and relates the steps to the 5 Core Propositions. The</a:t>
            </a:r>
            <a:r>
              <a:rPr lang="en-US" altLang="en-US" baseline="0" dirty="0"/>
              <a:t> questions in the written commentary for Component 2 follow the AAT. Candidates should refer to the prompts for the written commentary in their certificate-specific component instructions as the facilitator is discussing the AAT. Remind the candidates how their certificate specific standards also can help them decide what to include in the written commentary. </a:t>
            </a:r>
            <a:endParaRPr lang="en-US" altLang="en-US" dirty="0"/>
          </a:p>
          <a:p>
            <a:pPr eaLnBrk="1" hangingPunct="1"/>
            <a:endParaRPr lang="en-US" alt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10</a:t>
            </a:fld>
            <a:endParaRPr lang="en-US" dirty="0"/>
          </a:p>
        </p:txBody>
      </p:sp>
    </p:spTree>
    <p:extLst>
      <p:ext uri="{BB962C8B-B14F-4D97-AF65-F5344CB8AC3E}">
        <p14:creationId xmlns:p14="http://schemas.microsoft.com/office/powerpoint/2010/main" val="1747651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8 minutes for slides 7-12</a:t>
            </a:r>
          </a:p>
          <a:p>
            <a:pPr eaLnBrk="1" hangingPunct="1"/>
            <a:r>
              <a:rPr lang="en-US" altLang="en-US" dirty="0"/>
              <a:t>The Architecture for Accomplished Teaching (AAT) is a metaphor for what accomplished teachers do in the classroom. What is visible in the classroom may be different but fundamental aspects of teaching are shared by all accomplished teachers. </a:t>
            </a:r>
          </a:p>
          <a:p>
            <a:pPr eaLnBrk="1" hangingPunct="1"/>
            <a:endParaRPr lang="en-US" altLang="en-US" dirty="0"/>
          </a:p>
          <a:p>
            <a:pPr eaLnBrk="1" hangingPunct="1"/>
            <a:r>
              <a:rPr lang="en-US" altLang="en-US" dirty="0"/>
              <a:t>These slides go through the steps of the Architecture of Accomplished Teaching and relates the steps to the 5 Core Propositions. The</a:t>
            </a:r>
            <a:r>
              <a:rPr lang="en-US" altLang="en-US" baseline="0" dirty="0"/>
              <a:t> questions in the written commentary for Component 2 follow the AAT. Candidates should refer to the prompts for the written commentary in their certificate-specific component instructions as the facilitator is discussing the AAT. Remind the candidates how their certificate specific standards also can help them decide what to include in the written commentary. </a:t>
            </a:r>
            <a:endParaRPr lang="en-US" altLang="en-US" dirty="0"/>
          </a:p>
          <a:p>
            <a:pPr eaLnBrk="1" hangingPunct="1"/>
            <a:endParaRPr lang="en-US" alt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11</a:t>
            </a:fld>
            <a:endParaRPr lang="en-US" dirty="0"/>
          </a:p>
        </p:txBody>
      </p:sp>
    </p:spTree>
    <p:extLst>
      <p:ext uri="{BB962C8B-B14F-4D97-AF65-F5344CB8AC3E}">
        <p14:creationId xmlns:p14="http://schemas.microsoft.com/office/powerpoint/2010/main" val="46018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8 minutes for slides 7-12</a:t>
            </a:r>
          </a:p>
          <a:p>
            <a:pPr eaLnBrk="1" hangingPunct="1"/>
            <a:r>
              <a:rPr lang="en-US" altLang="en-US" dirty="0"/>
              <a:t>The Architecture for Accomplished Teaching (AAT) is a metaphor for what accomplished teachers do in the classroom. What is visible in the classroom may be different but fundamental aspects of teaching are shared by all accomplished teachers. </a:t>
            </a:r>
          </a:p>
          <a:p>
            <a:pPr eaLnBrk="1" hangingPunct="1"/>
            <a:endParaRPr lang="en-US" altLang="en-US" dirty="0"/>
          </a:p>
          <a:p>
            <a:pPr eaLnBrk="1" hangingPunct="1"/>
            <a:r>
              <a:rPr lang="en-US" altLang="en-US" dirty="0"/>
              <a:t>These slides go through the steps of the Architecture of Accomplished Teaching and relates the steps to the 5 Core Propositions. The</a:t>
            </a:r>
            <a:r>
              <a:rPr lang="en-US" altLang="en-US" baseline="0" dirty="0"/>
              <a:t> questions in the written commentary for Component 2 follow the AAT. Candidates should refer to the prompts for the written commentary in their certificate-specific component instructions as the facilitator is discussing the AAT. Remind the candidates how their certificate specific standards also can help them decide what to include in the written commentary. </a:t>
            </a:r>
            <a:endParaRPr lang="en-US" altLang="en-US" dirty="0"/>
          </a:p>
          <a:p>
            <a:pPr eaLnBrk="1" hangingPunct="1"/>
            <a:endParaRPr lang="en-US" alt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12</a:t>
            </a:fld>
            <a:endParaRPr lang="en-US" dirty="0"/>
          </a:p>
        </p:txBody>
      </p:sp>
    </p:spTree>
    <p:extLst>
      <p:ext uri="{BB962C8B-B14F-4D97-AF65-F5344CB8AC3E}">
        <p14:creationId xmlns:p14="http://schemas.microsoft.com/office/powerpoint/2010/main" val="263698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minutes.  The</a:t>
            </a:r>
            <a:r>
              <a:rPr lang="en-US" baseline="0" dirty="0"/>
              <a:t> candidates</a:t>
            </a:r>
            <a:r>
              <a:rPr lang="en-US" dirty="0"/>
              <a:t> have seen this graphic before.  Let them</a:t>
            </a:r>
            <a:r>
              <a:rPr lang="en-US" baseline="0" dirty="0"/>
              <a:t> look over it and point out key take-aways or examples of what not to do.</a:t>
            </a:r>
            <a:endParaRPr lang="en-US" dirty="0"/>
          </a:p>
        </p:txBody>
      </p:sp>
      <p:sp>
        <p:nvSpPr>
          <p:cNvPr id="4" name="Slide Number Placeholder 3"/>
          <p:cNvSpPr>
            <a:spLocks noGrp="1"/>
          </p:cNvSpPr>
          <p:nvPr>
            <p:ph type="sldNum" sz="quarter" idx="10"/>
          </p:nvPr>
        </p:nvSpPr>
        <p:spPr/>
        <p:txBody>
          <a:bodyPr/>
          <a:lstStyle/>
          <a:p>
            <a:fld id="{713837D7-26E6-4BF3-B366-83B3AD2BA267}" type="slidenum">
              <a:rPr lang="en-US" smtClean="0"/>
              <a:t>13</a:t>
            </a:fld>
            <a:endParaRPr lang="en-US" dirty="0"/>
          </a:p>
        </p:txBody>
      </p:sp>
    </p:spTree>
    <p:extLst>
      <p:ext uri="{BB962C8B-B14F-4D97-AF65-F5344CB8AC3E}">
        <p14:creationId xmlns:p14="http://schemas.microsoft.com/office/powerpoint/2010/main" val="1916674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5-7 minutes.  The</a:t>
            </a:r>
            <a:r>
              <a:rPr lang="en-US" baseline="0" dirty="0"/>
              <a:t> candidates</a:t>
            </a:r>
            <a:r>
              <a:rPr lang="en-US" dirty="0"/>
              <a:t> have seen this graphic before.  Let them</a:t>
            </a:r>
            <a:r>
              <a:rPr lang="en-US" baseline="0" dirty="0"/>
              <a:t> look over it and point out key take-aways about how they will craft their written commentary.</a:t>
            </a:r>
            <a:endParaRPr lang="en-US" dirty="0"/>
          </a:p>
          <a:p>
            <a:endParaRPr lang="en-US" dirty="0"/>
          </a:p>
        </p:txBody>
      </p:sp>
      <p:sp>
        <p:nvSpPr>
          <p:cNvPr id="4" name="Slide Number Placeholder 3"/>
          <p:cNvSpPr>
            <a:spLocks noGrp="1"/>
          </p:cNvSpPr>
          <p:nvPr>
            <p:ph type="sldNum" sz="quarter" idx="10"/>
          </p:nvPr>
        </p:nvSpPr>
        <p:spPr/>
        <p:txBody>
          <a:bodyPr/>
          <a:lstStyle/>
          <a:p>
            <a:fld id="{713837D7-26E6-4BF3-B366-83B3AD2BA267}" type="slidenum">
              <a:rPr lang="en-US" smtClean="0"/>
              <a:t>14</a:t>
            </a:fld>
            <a:endParaRPr lang="en-US" dirty="0"/>
          </a:p>
        </p:txBody>
      </p:sp>
    </p:spTree>
    <p:extLst>
      <p:ext uri="{BB962C8B-B14F-4D97-AF65-F5344CB8AC3E}">
        <p14:creationId xmlns:p14="http://schemas.microsoft.com/office/powerpoint/2010/main" val="1672285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8975"/>
            <a:ext cx="6118225" cy="3441700"/>
          </a:xfrm>
          <a:prstGeom prst="rect">
            <a:avLst/>
          </a:prstGeom>
          <a:noFill/>
          <a:ln w="12700">
            <a:solidFill>
              <a:prstClr val="black"/>
            </a:solidFill>
          </a:ln>
        </p:spPr>
      </p:sp>
      <p:sp>
        <p:nvSpPr>
          <p:cNvPr id="3" name="Notes Placeholder 2"/>
          <p:cNvSpPr>
            <a:spLocks noGrp="1"/>
          </p:cNvSpPr>
          <p:nvPr>
            <p:ph type="body" idx="1"/>
          </p:nvPr>
        </p:nvSpPr>
        <p:spPr>
          <a:xfrm>
            <a:off x="701040" y="4359302"/>
            <a:ext cx="5608320" cy="4130119"/>
          </a:xfrm>
          <a:prstGeom prst="rect">
            <a:avLst/>
          </a:prstGeom>
        </p:spPr>
        <p:txBody>
          <a:bodyPr>
            <a:normAutofit/>
          </a:bodyPr>
          <a:lstStyle/>
          <a:p>
            <a:r>
              <a:rPr lang="en-US" dirty="0"/>
              <a:t>10 minutes.</a:t>
            </a:r>
            <a:r>
              <a:rPr lang="en-US" baseline="0" dirty="0"/>
              <a:t> Use the graphic to describe the process of setting goals.  </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75155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8975"/>
            <a:ext cx="6118225" cy="3441700"/>
          </a:xfrm>
          <a:prstGeom prst="rect">
            <a:avLst/>
          </a:prstGeom>
          <a:noFill/>
          <a:ln w="12700">
            <a:solidFill>
              <a:prstClr val="black"/>
            </a:solidFill>
          </a:ln>
        </p:spPr>
      </p:sp>
      <p:sp>
        <p:nvSpPr>
          <p:cNvPr id="3" name="Notes Placeholder 2"/>
          <p:cNvSpPr>
            <a:spLocks noGrp="1"/>
          </p:cNvSpPr>
          <p:nvPr>
            <p:ph type="body" idx="1"/>
          </p:nvPr>
        </p:nvSpPr>
        <p:spPr>
          <a:xfrm>
            <a:off x="701040" y="4359302"/>
            <a:ext cx="5608320" cy="4130119"/>
          </a:xfrm>
          <a:prstGeom prst="rect">
            <a:avLst/>
          </a:prstGeom>
        </p:spPr>
        <p:txBody>
          <a:bodyPr>
            <a:normAutofit/>
          </a:bodyPr>
          <a:lstStyle/>
          <a:p>
            <a:r>
              <a:rPr lang="en-US" dirty="0"/>
              <a:t>7-10 minutes:  Unpack</a:t>
            </a:r>
            <a:r>
              <a:rPr lang="en-US" baseline="0" dirty="0"/>
              <a:t> the prompt and answer the questions in blue as a whole group. Ask the participants to dissect the prompt and explain what needs to be included in the response. Encourage the candidates to think about how their certificate-specific standards can inform their response.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6666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8975"/>
            <a:ext cx="6118225" cy="3441700"/>
          </a:xfrm>
          <a:prstGeom prst="rect">
            <a:avLst/>
          </a:prstGeom>
          <a:noFill/>
          <a:ln w="12700">
            <a:solidFill>
              <a:prstClr val="black"/>
            </a:solidFill>
          </a:ln>
        </p:spPr>
      </p:sp>
      <p:sp>
        <p:nvSpPr>
          <p:cNvPr id="3" name="Notes Placeholder 2"/>
          <p:cNvSpPr>
            <a:spLocks noGrp="1"/>
          </p:cNvSpPr>
          <p:nvPr>
            <p:ph type="body" idx="1"/>
          </p:nvPr>
        </p:nvSpPr>
        <p:spPr>
          <a:xfrm>
            <a:off x="701040" y="4359302"/>
            <a:ext cx="5608320" cy="4130119"/>
          </a:xfrm>
          <a:prstGeom prst="rect">
            <a:avLst/>
          </a:prstGeom>
        </p:spPr>
        <p:txBody>
          <a:bodyPr>
            <a:normAutofit/>
          </a:bodyPr>
          <a:lstStyle/>
          <a:p>
            <a:r>
              <a:rPr lang="en-US" dirty="0"/>
              <a:t>10 minutes:</a:t>
            </a:r>
            <a:r>
              <a:rPr lang="en-US" baseline="0" dirty="0"/>
              <a:t>  Have them work with an elbow partner to unpack the rubric and then have key take-aways shared with the whole group.</a:t>
            </a:r>
            <a:endParaRPr lang="en-US" dirty="0"/>
          </a:p>
          <a:p>
            <a:endParaRPr lang="en-US" dirty="0"/>
          </a:p>
        </p:txBody>
      </p:sp>
    </p:spTree>
    <p:extLst>
      <p:ext uri="{BB962C8B-B14F-4D97-AF65-F5344CB8AC3E}">
        <p14:creationId xmlns:p14="http://schemas.microsoft.com/office/powerpoint/2010/main" val="1533964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8975"/>
            <a:ext cx="6118225" cy="3441700"/>
          </a:xfrm>
          <a:prstGeom prst="rect">
            <a:avLst/>
          </a:prstGeom>
          <a:noFill/>
          <a:ln w="12700">
            <a:solidFill>
              <a:prstClr val="black"/>
            </a:solidFill>
          </a:ln>
        </p:spPr>
      </p:sp>
      <p:sp>
        <p:nvSpPr>
          <p:cNvPr id="3" name="Notes Placeholder 2"/>
          <p:cNvSpPr>
            <a:spLocks noGrp="1"/>
          </p:cNvSpPr>
          <p:nvPr>
            <p:ph type="body" idx="1"/>
          </p:nvPr>
        </p:nvSpPr>
        <p:spPr>
          <a:xfrm>
            <a:off x="701040" y="4359302"/>
            <a:ext cx="5608320" cy="4130119"/>
          </a:xfrm>
          <a:prstGeom prst="rect">
            <a:avLst/>
          </a:prstGeom>
        </p:spPr>
        <p:txBody>
          <a:bodyPr>
            <a:normAutofit/>
          </a:bodyPr>
          <a:lstStyle/>
          <a:p>
            <a:r>
              <a:rPr lang="en-US" dirty="0"/>
              <a:t>10 minutes:</a:t>
            </a:r>
            <a:r>
              <a:rPr lang="en-US" baseline="0" dirty="0"/>
              <a:t>  Have them work with a like-certificate partner to discuss what needs to be included on their form.</a:t>
            </a:r>
            <a:endParaRPr lang="en-US" dirty="0"/>
          </a:p>
        </p:txBody>
      </p:sp>
    </p:spTree>
    <p:extLst>
      <p:ext uri="{BB962C8B-B14F-4D97-AF65-F5344CB8AC3E}">
        <p14:creationId xmlns:p14="http://schemas.microsoft.com/office/powerpoint/2010/main" val="164961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8975"/>
            <a:ext cx="6118225" cy="3441700"/>
          </a:xfrm>
          <a:prstGeom prst="rect">
            <a:avLst/>
          </a:prstGeom>
          <a:noFill/>
          <a:ln w="12700">
            <a:solidFill>
              <a:prstClr val="black"/>
            </a:solidFill>
          </a:ln>
        </p:spPr>
      </p:sp>
      <p:sp>
        <p:nvSpPr>
          <p:cNvPr id="3" name="Notes Placeholder 2"/>
          <p:cNvSpPr>
            <a:spLocks noGrp="1"/>
          </p:cNvSpPr>
          <p:nvPr>
            <p:ph type="body" idx="1"/>
          </p:nvPr>
        </p:nvSpPr>
        <p:spPr>
          <a:xfrm>
            <a:off x="701040" y="4359302"/>
            <a:ext cx="5608320" cy="4130119"/>
          </a:xfrm>
          <a:prstGeom prst="rect">
            <a:avLst/>
          </a:prstGeom>
        </p:spPr>
        <p:txBody>
          <a:bodyPr>
            <a:normAutofit/>
          </a:bodyPr>
          <a:lstStyle/>
          <a:p>
            <a:r>
              <a:rPr lang="en-US" dirty="0"/>
              <a:t>They may work on these three things for the remainder of the time.</a:t>
            </a:r>
          </a:p>
        </p:txBody>
      </p:sp>
    </p:spTree>
    <p:extLst>
      <p:ext uri="{BB962C8B-B14F-4D97-AF65-F5344CB8AC3E}">
        <p14:creationId xmlns:p14="http://schemas.microsoft.com/office/powerpoint/2010/main" val="30430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2</a:t>
            </a:fld>
            <a:endParaRPr lang="en-US" dirty="0"/>
          </a:p>
        </p:txBody>
      </p:sp>
    </p:spTree>
    <p:extLst>
      <p:ext uri="{BB962C8B-B14F-4D97-AF65-F5344CB8AC3E}">
        <p14:creationId xmlns:p14="http://schemas.microsoft.com/office/powerpoint/2010/main" val="111690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 Close the meeting by reviewing the homework/prep work required for the next meeting. </a:t>
            </a:r>
          </a:p>
        </p:txBody>
      </p:sp>
      <p:sp>
        <p:nvSpPr>
          <p:cNvPr id="4" name="Slide Number Placeholder 3"/>
          <p:cNvSpPr>
            <a:spLocks noGrp="1"/>
          </p:cNvSpPr>
          <p:nvPr>
            <p:ph type="sldNum" sz="quarter" idx="10"/>
          </p:nvPr>
        </p:nvSpPr>
        <p:spPr/>
        <p:txBody>
          <a:bodyPr/>
          <a:lstStyle/>
          <a:p>
            <a:fld id="{713837D7-26E6-4BF3-B366-83B3AD2BA267}" type="slidenum">
              <a:rPr lang="en-US" smtClean="0"/>
              <a:t>20</a:t>
            </a:fld>
            <a:endParaRPr lang="en-US" dirty="0"/>
          </a:p>
        </p:txBody>
      </p:sp>
    </p:spTree>
    <p:extLst>
      <p:ext uri="{BB962C8B-B14F-4D97-AF65-F5344CB8AC3E}">
        <p14:creationId xmlns:p14="http://schemas.microsoft.com/office/powerpoint/2010/main" val="384358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5 minutes: Allow for</a:t>
            </a:r>
            <a:r>
              <a:rPr lang="en-US" baseline="0" dirty="0">
                <a:latin typeface="Arial" panose="020B0604020202020204" pitchFamily="34" charset="0"/>
                <a:cs typeface="Arial" panose="020B0604020202020204" pitchFamily="34" charset="0"/>
              </a:rPr>
              <a:t> participants to ask any questions that are on their minds regarding their homework.  If possible, encourage answers to emerge from their colleagues in the room rather than from you.</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7A80990-0356-4F2E-B7A4-20C81A345967}" type="slidenum">
              <a:rPr lang="en-US" smtClean="0"/>
              <a:t>3</a:t>
            </a:fld>
            <a:endParaRPr lang="en-US" dirty="0"/>
          </a:p>
        </p:txBody>
      </p:sp>
    </p:spTree>
    <p:extLst>
      <p:ext uri="{BB962C8B-B14F-4D97-AF65-F5344CB8AC3E}">
        <p14:creationId xmlns:p14="http://schemas.microsoft.com/office/powerpoint/2010/main" val="255215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730250"/>
            <a:ext cx="6489700" cy="3651250"/>
          </a:xfrm>
          <a:prstGeom prst="rect">
            <a:avLst/>
          </a:prstGeom>
        </p:spPr>
      </p:sp>
      <p:sp>
        <p:nvSpPr>
          <p:cNvPr id="3" name="Notes Placeholder 2"/>
          <p:cNvSpPr>
            <a:spLocks noGrp="1"/>
          </p:cNvSpPr>
          <p:nvPr>
            <p:ph type="body" idx="1"/>
          </p:nvPr>
        </p:nvSpPr>
        <p:spPr>
          <a:xfrm>
            <a:off x="716619" y="4548457"/>
            <a:ext cx="5732949" cy="3721466"/>
          </a:xfrm>
          <a:prstGeom prst="rect">
            <a:avLst/>
          </a:prstGeom>
        </p:spPr>
        <p:txBody>
          <a:bodyPr/>
          <a:lstStyle/>
          <a:p>
            <a:r>
              <a:rPr lang="en-US" dirty="0">
                <a:latin typeface="Arial" panose="020B0604020202020204" pitchFamily="34" charset="0"/>
                <a:cs typeface="Arial" panose="020B0604020202020204" pitchFamily="34" charset="0"/>
              </a:rPr>
              <a:t>2 minutes.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Briefly go over the essential</a:t>
            </a:r>
            <a:r>
              <a:rPr lang="en-US" baseline="0" dirty="0">
                <a:latin typeface="Arial" panose="020B0604020202020204" pitchFamily="34" charset="0"/>
                <a:cs typeface="Arial" panose="020B0604020202020204" pitchFamily="34" charset="0"/>
              </a:rPr>
              <a:t> questions that will guide the session.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46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730250"/>
            <a:ext cx="6489700" cy="3651250"/>
          </a:xfrm>
          <a:prstGeom prst="rect">
            <a:avLst/>
          </a:prstGeom>
        </p:spPr>
      </p:sp>
      <p:sp>
        <p:nvSpPr>
          <p:cNvPr id="3" name="Notes Placeholder 2"/>
          <p:cNvSpPr>
            <a:spLocks noGrp="1"/>
          </p:cNvSpPr>
          <p:nvPr>
            <p:ph type="body" idx="1"/>
          </p:nvPr>
        </p:nvSpPr>
        <p:spPr>
          <a:xfrm>
            <a:off x="716619" y="4548457"/>
            <a:ext cx="5732949" cy="3721466"/>
          </a:xfrm>
          <a:prstGeom prst="rect">
            <a:avLst/>
          </a:prstGeom>
        </p:spPr>
        <p:txBody>
          <a:bodyPr/>
          <a:lstStyle/>
          <a:p>
            <a:r>
              <a:rPr lang="en-US" dirty="0">
                <a:latin typeface="Arial" panose="020B0604020202020204" pitchFamily="34" charset="0"/>
                <a:cs typeface="Arial" panose="020B0604020202020204" pitchFamily="34" charset="0"/>
              </a:rPr>
              <a:t>5-10 minutes:  Remind candidates that while they are focused on analyzing student work, they need to remember that these are essential aspects of the component</a:t>
            </a:r>
            <a:r>
              <a:rPr lang="en-US" baseline="0" dirty="0">
                <a:latin typeface="Arial" panose="020B0604020202020204" pitchFamily="34" charset="0"/>
                <a:cs typeface="Arial" panose="020B0604020202020204" pitchFamily="34" charset="0"/>
              </a:rPr>
              <a:t> that need to be addressed. If time allows, candidates may engage in a conversation about the meaning, according to National Board, of these terms and/or the what National Board says differentiation (ex.) looks like/sounds like in a specific setting.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80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730250"/>
            <a:ext cx="6489700" cy="3651250"/>
          </a:xfrm>
          <a:prstGeom prst="rect">
            <a:avLst/>
          </a:prstGeom>
        </p:spPr>
      </p:sp>
      <p:sp>
        <p:nvSpPr>
          <p:cNvPr id="3" name="Notes Placeholder 2"/>
          <p:cNvSpPr>
            <a:spLocks noGrp="1"/>
          </p:cNvSpPr>
          <p:nvPr>
            <p:ph type="body" idx="1"/>
          </p:nvPr>
        </p:nvSpPr>
        <p:spPr>
          <a:xfrm>
            <a:off x="716619" y="4548457"/>
            <a:ext cx="5732949" cy="37214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 minutes.</a:t>
            </a:r>
            <a:r>
              <a:rPr lang="en-US" baseline="0" dirty="0">
                <a:latin typeface="Arial" panose="020B0604020202020204" pitchFamily="34" charset="0"/>
                <a:cs typeface="Arial" panose="020B0604020202020204" pitchFamily="34" charset="0"/>
              </a:rPr>
              <a:t> Use the pie chart to remind candidates that all of these aspects are equally important and related.</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78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8 minutes for slides 7-12</a:t>
            </a:r>
          </a:p>
          <a:p>
            <a:pPr eaLnBrk="1" hangingPunct="1"/>
            <a:r>
              <a:rPr lang="en-US" altLang="en-US" dirty="0"/>
              <a:t>The Architecture for Accomplished Teaching (AAT) is a metaphor for what accomplished teachers do in the classroom. What is visible in the classroom may be different but fundamental aspects of teaching are shared by all accomplished teachers. </a:t>
            </a:r>
          </a:p>
          <a:p>
            <a:pPr eaLnBrk="1" hangingPunct="1"/>
            <a:endParaRPr lang="en-US" altLang="en-US" dirty="0"/>
          </a:p>
          <a:p>
            <a:pPr eaLnBrk="1" hangingPunct="1"/>
            <a:r>
              <a:rPr lang="en-US" altLang="en-US" dirty="0"/>
              <a:t>These slides go through the steps of the Architecture of Accomplished Teaching and relates the steps to the 5 Core Propositions. The</a:t>
            </a:r>
            <a:r>
              <a:rPr lang="en-US" altLang="en-US" baseline="0" dirty="0"/>
              <a:t> questions in the written commentary for Component 2 follow the AAT. Candidates should refer to the prompts for the written commentary in their certificate-specific component instructions as the facilitator is discussing the AAT. Remind the candidates how their certificate specific standards also can help them decide what to include in the written commentary. </a:t>
            </a:r>
            <a:endParaRPr lang="en-US" altLang="en-US" dirty="0"/>
          </a:p>
          <a:p>
            <a:pPr eaLnBrk="1" hangingPunct="1"/>
            <a:endParaRPr lang="en-US" alt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7</a:t>
            </a:fld>
            <a:endParaRPr lang="en-US" dirty="0"/>
          </a:p>
        </p:txBody>
      </p:sp>
    </p:spTree>
    <p:extLst>
      <p:ext uri="{BB962C8B-B14F-4D97-AF65-F5344CB8AC3E}">
        <p14:creationId xmlns:p14="http://schemas.microsoft.com/office/powerpoint/2010/main" val="146702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8 minutes for slides 7-12</a:t>
            </a:r>
          </a:p>
          <a:p>
            <a:pPr eaLnBrk="1" hangingPunct="1"/>
            <a:r>
              <a:rPr lang="en-US" altLang="en-US" dirty="0"/>
              <a:t>The Architecture for Accomplished Teaching (AAT) is a metaphor for what accomplished teachers do in the classroom. What is visible in the classroom may be different but fundamental aspects of teaching are shared by all accomplished teachers. </a:t>
            </a:r>
          </a:p>
          <a:p>
            <a:pPr eaLnBrk="1" hangingPunct="1"/>
            <a:endParaRPr lang="en-US" altLang="en-US" dirty="0"/>
          </a:p>
          <a:p>
            <a:pPr eaLnBrk="1" hangingPunct="1"/>
            <a:r>
              <a:rPr lang="en-US" altLang="en-US" dirty="0"/>
              <a:t>These slides go through the steps of the Architecture of Accomplished Teaching and relates the steps to the 5 Core Propositions. The</a:t>
            </a:r>
            <a:r>
              <a:rPr lang="en-US" altLang="en-US" baseline="0" dirty="0"/>
              <a:t> questions in the written commentary for Component 2 follow the AAT. Candidates should refer to the prompts for the written commentary in their certificate-specific component instructions as the facilitator is discussing the AAT. Remind the candidates how their certificate specific standards also can help them decide what to include in the written commentary. </a:t>
            </a:r>
            <a:endParaRPr lang="en-US" altLang="en-US" dirty="0"/>
          </a:p>
          <a:p>
            <a:pPr eaLnBrk="1" hangingPunct="1"/>
            <a:endParaRPr lang="en-US" alt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8</a:t>
            </a:fld>
            <a:endParaRPr lang="en-US" dirty="0"/>
          </a:p>
        </p:txBody>
      </p:sp>
    </p:spTree>
    <p:extLst>
      <p:ext uri="{BB962C8B-B14F-4D97-AF65-F5344CB8AC3E}">
        <p14:creationId xmlns:p14="http://schemas.microsoft.com/office/powerpoint/2010/main" val="1142181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8 minutes for slides 7-12</a:t>
            </a:r>
          </a:p>
          <a:p>
            <a:pPr eaLnBrk="1" hangingPunct="1"/>
            <a:r>
              <a:rPr lang="en-US" altLang="en-US" dirty="0"/>
              <a:t>The Architecture for Accomplished Teaching (AAT) is a metaphor for what accomplished teachers do in the classroom. What is visible in the classroom may be different but fundamental aspects of teaching are shared by all accomplished teachers. </a:t>
            </a:r>
          </a:p>
          <a:p>
            <a:pPr eaLnBrk="1" hangingPunct="1"/>
            <a:endParaRPr lang="en-US" altLang="en-US" dirty="0"/>
          </a:p>
          <a:p>
            <a:pPr eaLnBrk="1" hangingPunct="1"/>
            <a:r>
              <a:rPr lang="en-US" altLang="en-US" dirty="0"/>
              <a:t>These slides go through the steps of the Architecture of Accomplished Teaching and relates the steps to the 5 Core Propositions. The</a:t>
            </a:r>
            <a:r>
              <a:rPr lang="en-US" altLang="en-US" baseline="0" dirty="0"/>
              <a:t> questions in the written commentary for Component 2 follow the AAT. Candidates should refer to the prompts for the written commentary in their certificate-specific component instructions as the facilitator is discussing the AAT. Remind the candidates how their certificate specific standards also can help them decide what to include in the written commentary. </a:t>
            </a:r>
            <a:endParaRPr lang="en-US" altLang="en-US" dirty="0"/>
          </a:p>
          <a:p>
            <a:pPr eaLnBrk="1" hangingPunct="1"/>
            <a:endParaRPr lang="en-US" alt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9</a:t>
            </a:fld>
            <a:endParaRPr lang="en-US" dirty="0"/>
          </a:p>
        </p:txBody>
      </p:sp>
    </p:spTree>
    <p:extLst>
      <p:ext uri="{BB962C8B-B14F-4D97-AF65-F5344CB8AC3E}">
        <p14:creationId xmlns:p14="http://schemas.microsoft.com/office/powerpoint/2010/main" val="84863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0BE632-467A-1241-B8A2-4655FE68F0F2}" type="datetime1">
              <a:rPr lang="en-US" smtClean="0"/>
              <a:t>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CB3CA-9F48-4FF6-9B0E-8327B97DDE8E}" type="slidenum">
              <a:rPr lang="en-US" smtClean="0"/>
              <a:t>‹#›</a:t>
            </a:fld>
            <a:endParaRPr lang="en-US" dirty="0"/>
          </a:p>
        </p:txBody>
      </p:sp>
    </p:spTree>
    <p:extLst>
      <p:ext uri="{BB962C8B-B14F-4D97-AF65-F5344CB8AC3E}">
        <p14:creationId xmlns:p14="http://schemas.microsoft.com/office/powerpoint/2010/main" val="80703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E1BFB-7E02-584B-8983-42FB406649AB}" type="datetime1">
              <a:rPr lang="en-US" smtClean="0"/>
              <a:t>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CB3CA-9F48-4FF6-9B0E-8327B97DDE8E}" type="slidenum">
              <a:rPr lang="en-US" smtClean="0"/>
              <a:t>‹#›</a:t>
            </a:fld>
            <a:endParaRPr lang="en-US" dirty="0"/>
          </a:p>
        </p:txBody>
      </p:sp>
    </p:spTree>
    <p:extLst>
      <p:ext uri="{BB962C8B-B14F-4D97-AF65-F5344CB8AC3E}">
        <p14:creationId xmlns:p14="http://schemas.microsoft.com/office/powerpoint/2010/main" val="136456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F480AD-1A67-3546-90FF-AFABFCBF43F4}" type="datetime1">
              <a:rPr lang="en-US" smtClean="0"/>
              <a:t>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CB3CA-9F48-4FF6-9B0E-8327B97DDE8E}" type="slidenum">
              <a:rPr lang="en-US" smtClean="0"/>
              <a:t>‹#›</a:t>
            </a:fld>
            <a:endParaRPr lang="en-US" dirty="0"/>
          </a:p>
        </p:txBody>
      </p:sp>
    </p:spTree>
    <p:extLst>
      <p:ext uri="{BB962C8B-B14F-4D97-AF65-F5344CB8AC3E}">
        <p14:creationId xmlns:p14="http://schemas.microsoft.com/office/powerpoint/2010/main" val="160953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cap="none">
                <a:solidFill>
                  <a:srgbClr val="000000"/>
                </a:solidFill>
              </a:defRPr>
            </a:pPr>
            <a:r>
              <a:rPr sz="3750" cap="all">
                <a:solidFill>
                  <a:srgbClr val="535353"/>
                </a:solidFill>
              </a:rPr>
              <a:t>Title Text</a:t>
            </a:r>
          </a:p>
        </p:txBody>
      </p:sp>
      <p:sp>
        <p:nvSpPr>
          <p:cNvPr id="7" name="Shape 7"/>
          <p:cNvSpPr>
            <a:spLocks noGrp="1"/>
          </p:cNvSpPr>
          <p:nvPr>
            <p:ph type="body" idx="1"/>
          </p:nvPr>
        </p:nvSpPr>
        <p:spPr>
          <a:prstGeom prst="rect">
            <a:avLst/>
          </a:prstGeom>
        </p:spPr>
        <p:txBody>
          <a:bodyPr/>
          <a:lstStyle/>
          <a:p>
            <a:pPr lvl="0">
              <a:defRPr sz="1800">
                <a:solidFill>
                  <a:srgbClr val="000000"/>
                </a:solidFill>
              </a:defRPr>
            </a:pPr>
            <a:r>
              <a:rPr sz="1950">
                <a:solidFill>
                  <a:srgbClr val="535353"/>
                </a:solidFill>
              </a:rPr>
              <a:t>Body Level One</a:t>
            </a:r>
          </a:p>
          <a:p>
            <a:pPr lvl="1">
              <a:defRPr sz="1800">
                <a:solidFill>
                  <a:srgbClr val="000000"/>
                </a:solidFill>
              </a:defRPr>
            </a:pPr>
            <a:r>
              <a:rPr sz="1950">
                <a:solidFill>
                  <a:srgbClr val="535353"/>
                </a:solidFill>
              </a:rPr>
              <a:t>Body Level Two</a:t>
            </a:r>
          </a:p>
          <a:p>
            <a:pPr lvl="2">
              <a:defRPr sz="1800">
                <a:solidFill>
                  <a:srgbClr val="000000"/>
                </a:solidFill>
              </a:defRPr>
            </a:pPr>
            <a:r>
              <a:rPr sz="1950">
                <a:solidFill>
                  <a:srgbClr val="535353"/>
                </a:solidFill>
              </a:rPr>
              <a:t>Body Level Three</a:t>
            </a:r>
          </a:p>
          <a:p>
            <a:pPr lvl="3">
              <a:defRPr sz="1800">
                <a:solidFill>
                  <a:srgbClr val="000000"/>
                </a:solidFill>
              </a:defRPr>
            </a:pPr>
            <a:r>
              <a:rPr sz="1950">
                <a:solidFill>
                  <a:srgbClr val="535353"/>
                </a:solidFill>
              </a:rPr>
              <a:t>Body Level Four</a:t>
            </a:r>
          </a:p>
          <a:p>
            <a:pPr lvl="4">
              <a:defRPr sz="1800">
                <a:solidFill>
                  <a:srgbClr val="000000"/>
                </a:solidFill>
              </a:defRPr>
            </a:pPr>
            <a:r>
              <a:rPr sz="1950">
                <a:solidFill>
                  <a:srgbClr val="535353"/>
                </a:solidFill>
              </a:rPr>
              <a:t>Body Level Five</a:t>
            </a:r>
          </a:p>
        </p:txBody>
      </p:sp>
      <p:sp>
        <p:nvSpPr>
          <p:cNvPr id="8" name="Shape 8"/>
          <p:cNvSpPr>
            <a:spLocks noGrp="1"/>
          </p:cNvSpPr>
          <p:nvPr>
            <p:ph type="sldNum" sz="quarter" idx="2"/>
          </p:nvPr>
        </p:nvSpPr>
        <p:spPr>
          <a:xfrm>
            <a:off x="11830051" y="6515100"/>
            <a:ext cx="209551" cy="228600"/>
          </a:xfrm>
          <a:prstGeom prst="rect">
            <a:avLst/>
          </a:prstGeom>
        </p:spPr>
        <p:txBody>
          <a:bodyPr/>
          <a:lstStyle/>
          <a:p>
            <a:pPr algn="ctr" eaLnBrk="0" fontAlgn="base" hangingPunct="0">
              <a:spcBef>
                <a:spcPct val="0"/>
              </a:spcBef>
              <a:spcAft>
                <a:spcPct val="0"/>
              </a:spcAft>
            </a:pPr>
            <a:fld id="{86CB4B4D-7CA3-9044-876B-883B54F8677D}" type="slidenum">
              <a:rPr>
                <a:solidFill>
                  <a:srgbClr val="000000"/>
                </a:solidFill>
              </a:rPr>
              <a:pPr algn="ctr" eaLnBrk="0" fontAlgn="base" hangingPunct="0">
                <a:spcBef>
                  <a:spcPct val="0"/>
                </a:spcBef>
                <a:spcAft>
                  <a:spcPct val="0"/>
                </a:spcAft>
              </a:pPr>
              <a:t>‹#›</a:t>
            </a:fld>
            <a:endParaRPr dirty="0">
              <a:solidFill>
                <a:srgbClr val="000000"/>
              </a:solidFill>
            </a:endParaRPr>
          </a:p>
        </p:txBody>
      </p:sp>
    </p:spTree>
    <p:extLst>
      <p:ext uri="{BB962C8B-B14F-4D97-AF65-F5344CB8AC3E}">
        <p14:creationId xmlns:p14="http://schemas.microsoft.com/office/powerpoint/2010/main" val="26153915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4CDF4-2F51-F447-84E2-B13F96786F81}" type="datetime1">
              <a:rPr lang="en-US" smtClean="0"/>
              <a:t>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CB3CA-9F48-4FF6-9B0E-8327B97DDE8E}" type="slidenum">
              <a:rPr lang="en-US" smtClean="0"/>
              <a:t>‹#›</a:t>
            </a:fld>
            <a:endParaRPr lang="en-US" dirty="0"/>
          </a:p>
        </p:txBody>
      </p:sp>
    </p:spTree>
    <p:extLst>
      <p:ext uri="{BB962C8B-B14F-4D97-AF65-F5344CB8AC3E}">
        <p14:creationId xmlns:p14="http://schemas.microsoft.com/office/powerpoint/2010/main" val="192612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C1799A-498D-1C4C-B788-7D1EBDCF31F8}" type="datetime1">
              <a:rPr lang="en-US" smtClean="0"/>
              <a:t>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CB3CA-9F48-4FF6-9B0E-8327B97DDE8E}" type="slidenum">
              <a:rPr lang="en-US" smtClean="0"/>
              <a:t>‹#›</a:t>
            </a:fld>
            <a:endParaRPr lang="en-US" dirty="0"/>
          </a:p>
        </p:txBody>
      </p:sp>
    </p:spTree>
    <p:extLst>
      <p:ext uri="{BB962C8B-B14F-4D97-AF65-F5344CB8AC3E}">
        <p14:creationId xmlns:p14="http://schemas.microsoft.com/office/powerpoint/2010/main" val="271581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EB451A-69E2-0E4F-BFFB-A66F38C9C135}" type="datetime1">
              <a:rPr lang="en-US" smtClean="0"/>
              <a:t>9/18/19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CB3CA-9F48-4FF6-9B0E-8327B97DDE8E}" type="slidenum">
              <a:rPr lang="en-US" smtClean="0"/>
              <a:t>‹#›</a:t>
            </a:fld>
            <a:endParaRPr lang="en-US" dirty="0"/>
          </a:p>
        </p:txBody>
      </p:sp>
    </p:spTree>
    <p:extLst>
      <p:ext uri="{BB962C8B-B14F-4D97-AF65-F5344CB8AC3E}">
        <p14:creationId xmlns:p14="http://schemas.microsoft.com/office/powerpoint/2010/main" val="267287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C00E9A-4B55-3546-9715-F88E700B8B69}" type="datetime1">
              <a:rPr lang="en-US" smtClean="0"/>
              <a:t>9/18/19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7CB3CA-9F48-4FF6-9B0E-8327B97DDE8E}" type="slidenum">
              <a:rPr lang="en-US" smtClean="0"/>
              <a:t>‹#›</a:t>
            </a:fld>
            <a:endParaRPr lang="en-US" dirty="0"/>
          </a:p>
        </p:txBody>
      </p:sp>
    </p:spTree>
    <p:extLst>
      <p:ext uri="{BB962C8B-B14F-4D97-AF65-F5344CB8AC3E}">
        <p14:creationId xmlns:p14="http://schemas.microsoft.com/office/powerpoint/2010/main" val="186796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5C2824-6FDA-5943-B6E2-A2C01FDD2072}" type="datetime1">
              <a:rPr lang="en-US" smtClean="0"/>
              <a:t>9/18/19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7CB3CA-9F48-4FF6-9B0E-8327B97DDE8E}" type="slidenum">
              <a:rPr lang="en-US" smtClean="0"/>
              <a:t>‹#›</a:t>
            </a:fld>
            <a:endParaRPr lang="en-US" dirty="0"/>
          </a:p>
        </p:txBody>
      </p:sp>
    </p:spTree>
    <p:extLst>
      <p:ext uri="{BB962C8B-B14F-4D97-AF65-F5344CB8AC3E}">
        <p14:creationId xmlns:p14="http://schemas.microsoft.com/office/powerpoint/2010/main" val="307288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48B07-6A0F-2F4A-88C0-FD25B71A8AB6}" type="datetime1">
              <a:rPr lang="en-US" smtClean="0"/>
              <a:t>9/18/19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7CB3CA-9F48-4FF6-9B0E-8327B97DDE8E}" type="slidenum">
              <a:rPr lang="en-US" smtClean="0"/>
              <a:t>‹#›</a:t>
            </a:fld>
            <a:endParaRPr lang="en-US" dirty="0"/>
          </a:p>
        </p:txBody>
      </p:sp>
    </p:spTree>
    <p:extLst>
      <p:ext uri="{BB962C8B-B14F-4D97-AF65-F5344CB8AC3E}">
        <p14:creationId xmlns:p14="http://schemas.microsoft.com/office/powerpoint/2010/main" val="340881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9151FB-70E1-B84F-A60B-ED58B2C32403}" type="datetime1">
              <a:rPr lang="en-US" smtClean="0"/>
              <a:t>9/18/19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CB3CA-9F48-4FF6-9B0E-8327B97DDE8E}" type="slidenum">
              <a:rPr lang="en-US" smtClean="0"/>
              <a:t>‹#›</a:t>
            </a:fld>
            <a:endParaRPr lang="en-US" dirty="0"/>
          </a:p>
        </p:txBody>
      </p:sp>
    </p:spTree>
    <p:extLst>
      <p:ext uri="{BB962C8B-B14F-4D97-AF65-F5344CB8AC3E}">
        <p14:creationId xmlns:p14="http://schemas.microsoft.com/office/powerpoint/2010/main" val="362012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D7D200-5A3D-A940-BD8E-56692188F366}" type="datetime1">
              <a:rPr lang="en-US" smtClean="0"/>
              <a:t>9/18/19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CB3CA-9F48-4FF6-9B0E-8327B97DDE8E}" type="slidenum">
              <a:rPr lang="en-US" smtClean="0"/>
              <a:t>‹#›</a:t>
            </a:fld>
            <a:endParaRPr lang="en-US" dirty="0"/>
          </a:p>
        </p:txBody>
      </p:sp>
    </p:spTree>
    <p:extLst>
      <p:ext uri="{BB962C8B-B14F-4D97-AF65-F5344CB8AC3E}">
        <p14:creationId xmlns:p14="http://schemas.microsoft.com/office/powerpoint/2010/main" val="371778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6261D-ED8F-064E-B966-2BADB8D82FC2}" type="datetime1">
              <a:rPr lang="en-US" smtClean="0"/>
              <a:t>9/18/19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CB3CA-9F48-4FF6-9B0E-8327B97DDE8E}" type="slidenum">
              <a:rPr lang="en-US" smtClean="0"/>
              <a:t>‹#›</a:t>
            </a:fld>
            <a:endParaRPr lang="en-US" dirty="0"/>
          </a:p>
        </p:txBody>
      </p:sp>
    </p:spTree>
    <p:extLst>
      <p:ext uri="{BB962C8B-B14F-4D97-AF65-F5344CB8AC3E}">
        <p14:creationId xmlns:p14="http://schemas.microsoft.com/office/powerpoint/2010/main" val="153420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emf"/><Relationship Id="rId5" Type="http://schemas.openxmlformats.org/officeDocument/2006/relationships/image" Target="../media/image2.emf"/><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D950-2FE5-6344-AB94-40414BFA4BA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1FB754A-0FDA-C449-9AE1-973B8242B496}"/>
              </a:ext>
            </a:extLst>
          </p:cNvPr>
          <p:cNvSpPr>
            <a:spLocks noGrp="1"/>
          </p:cNvSpPr>
          <p:nvPr>
            <p:ph idx="1"/>
          </p:nvPr>
        </p:nvSpPr>
        <p:spPr/>
        <p:txBody>
          <a:bodyPr/>
          <a:lstStyle/>
          <a:p>
            <a:pPr marL="0" indent="0">
              <a:buNone/>
            </a:pPr>
            <a:r>
              <a:rPr lang="en-US" sz="2000" dirty="0">
                <a:solidFill>
                  <a:srgbClr val="004A97"/>
                </a:solidFill>
                <a:latin typeface="Arial" charset="0"/>
                <a:ea typeface="Arial" charset="0"/>
                <a:cs typeface="Arial" charset="0"/>
              </a:rPr>
              <a:t>The resources for this candidate support has been created and provided by CERRA utilizing materials from the National Board of Professional Teaching Standards.  No materials or resources may be used for profit by an individual or an organization.  Additionally, all facilitators should adhere to the ethical guidelines for supporting candidates found at http://</a:t>
            </a:r>
            <a:r>
              <a:rPr lang="en-US" sz="2000" dirty="0" err="1">
                <a:solidFill>
                  <a:srgbClr val="004A97"/>
                </a:solidFill>
                <a:latin typeface="Arial" charset="0"/>
                <a:ea typeface="Arial" charset="0"/>
                <a:cs typeface="Arial" charset="0"/>
              </a:rPr>
              <a:t>www.nbpts.org</a:t>
            </a:r>
            <a:r>
              <a:rPr lang="en-US" sz="2000" dirty="0">
                <a:solidFill>
                  <a:srgbClr val="004A97"/>
                </a:solidFill>
                <a:latin typeface="Arial" charset="0"/>
                <a:ea typeface="Arial" charset="0"/>
                <a:cs typeface="Arial" charset="0"/>
              </a:rPr>
              <a:t>/</a:t>
            </a:r>
            <a:r>
              <a:rPr lang="en-US" sz="2000" dirty="0" err="1">
                <a:solidFill>
                  <a:srgbClr val="004A97"/>
                </a:solidFill>
                <a:latin typeface="Arial" charset="0"/>
                <a:ea typeface="Arial" charset="0"/>
                <a:cs typeface="Arial" charset="0"/>
              </a:rPr>
              <a:t>wp</a:t>
            </a:r>
            <a:r>
              <a:rPr lang="en-US" sz="2000" dirty="0">
                <a:solidFill>
                  <a:srgbClr val="004A97"/>
                </a:solidFill>
                <a:latin typeface="Arial" charset="0"/>
                <a:ea typeface="Arial" charset="0"/>
                <a:cs typeface="Arial" charset="0"/>
              </a:rPr>
              <a:t>-content/uploads/Ethical-Guidelines-Candidate-</a:t>
            </a:r>
            <a:r>
              <a:rPr lang="en-US" sz="2000" dirty="0" err="1">
                <a:solidFill>
                  <a:srgbClr val="004A97"/>
                </a:solidFill>
                <a:latin typeface="Arial" charset="0"/>
                <a:ea typeface="Arial" charset="0"/>
                <a:cs typeface="Arial" charset="0"/>
              </a:rPr>
              <a:t>Support.pdf</a:t>
            </a:r>
            <a:r>
              <a:rPr lang="en-US" sz="2000" dirty="0">
                <a:solidFill>
                  <a:srgbClr val="004A97"/>
                </a:solidFill>
                <a:latin typeface="Arial" charset="0"/>
                <a:ea typeface="Arial" charset="0"/>
                <a:cs typeface="Arial" charset="0"/>
              </a:rPr>
              <a:t>.</a:t>
            </a:r>
          </a:p>
          <a:p>
            <a:endParaRPr lang="en-US" dirty="0"/>
          </a:p>
        </p:txBody>
      </p:sp>
      <p:sp>
        <p:nvSpPr>
          <p:cNvPr id="4" name="Date Placeholder 3">
            <a:extLst>
              <a:ext uri="{FF2B5EF4-FFF2-40B4-BE49-F238E27FC236}">
                <a16:creationId xmlns:a16="http://schemas.microsoft.com/office/drawing/2014/main" id="{AFE54CD5-E37A-B644-8688-EFAE807089A6}"/>
              </a:ext>
            </a:extLst>
          </p:cNvPr>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1</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116157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97" y="3961481"/>
            <a:ext cx="2314100" cy="965200"/>
          </a:xfrm>
          <a:prstGeom prst="rect">
            <a:avLst/>
          </a:prstGeom>
        </p:spPr>
      </p:pic>
      <p:sp>
        <p:nvSpPr>
          <p:cNvPr id="6" name="Title 5"/>
          <p:cNvSpPr>
            <a:spLocks noGrp="1"/>
          </p:cNvSpPr>
          <p:nvPr>
            <p:ph type="title"/>
          </p:nvPr>
        </p:nvSpPr>
        <p:spPr>
          <a:xfrm>
            <a:off x="766233" y="304800"/>
            <a:ext cx="10668000" cy="1111703"/>
          </a:xfrm>
        </p:spPr>
        <p:txBody>
          <a:bodyPr>
            <a:normAutofit/>
          </a:bodyPr>
          <a:lstStyle/>
          <a:p>
            <a:r>
              <a:rPr lang="en-US" dirty="0">
                <a:solidFill>
                  <a:srgbClr val="30B05D"/>
                </a:solidFill>
                <a:latin typeface="Arial" charset="0"/>
                <a:ea typeface="Arial" charset="0"/>
                <a:cs typeface="Arial" charset="0"/>
              </a:rPr>
              <a:t>Make Connections to the AAT</a:t>
            </a:r>
          </a:p>
        </p:txBody>
      </p:sp>
      <p:sp>
        <p:nvSpPr>
          <p:cNvPr id="7" name="Content Placeholder 6"/>
          <p:cNvSpPr>
            <a:spLocks noGrp="1"/>
          </p:cNvSpPr>
          <p:nvPr>
            <p:ph idx="1"/>
          </p:nvPr>
        </p:nvSpPr>
        <p:spPr>
          <a:xfrm>
            <a:off x="755651" y="1520673"/>
            <a:ext cx="10668000" cy="4499127"/>
          </a:xfrm>
        </p:spPr>
        <p:txBody>
          <a:bodyPr>
            <a:normAutofit/>
          </a:bodyPr>
          <a:lstStyle/>
          <a:p>
            <a:pPr marL="0" indent="0">
              <a:buNone/>
            </a:pPr>
            <a:r>
              <a:rPr lang="en-US" sz="2300" dirty="0">
                <a:solidFill>
                  <a:srgbClr val="004A97"/>
                </a:solidFill>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2" name="Slide Number Placeholder 1"/>
          <p:cNvSpPr>
            <a:spLocks noGrp="1"/>
          </p:cNvSpPr>
          <p:nvPr>
            <p:ph type="sldNum" sz="quarter" idx="12"/>
          </p:nvPr>
        </p:nvSpPr>
        <p:spPr>
          <a:xfrm>
            <a:off x="133864" y="6388868"/>
            <a:ext cx="434546" cy="365125"/>
          </a:xfrm>
        </p:spPr>
        <p:txBody>
          <a:bodyPr/>
          <a:lstStyle/>
          <a:p>
            <a:fld id="{3F7CB3CA-9F48-4FF6-9B0E-8327B97DDE8E}" type="slidenum">
              <a:rPr lang="en-US" smtClean="0"/>
              <a:t>10</a:t>
            </a:fld>
            <a:endParaRPr lang="en-US" dirty="0"/>
          </a:p>
        </p:txBody>
      </p:sp>
      <p:pic>
        <p:nvPicPr>
          <p:cNvPr id="1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0601" y="4564392"/>
            <a:ext cx="3327778" cy="1412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6543" y="1557529"/>
            <a:ext cx="2438400" cy="2849696"/>
          </a:xfrm>
          <a:prstGeom prst="rect">
            <a:avLst/>
          </a:prstGeom>
        </p:spPr>
      </p:pic>
      <p:pic>
        <p:nvPicPr>
          <p:cNvPr id="10"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4943" y="3349845"/>
            <a:ext cx="2910591" cy="54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409" y="2769355"/>
            <a:ext cx="1818133" cy="114417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0232" y="4402466"/>
            <a:ext cx="3910041" cy="1741075"/>
          </a:xfrm>
          <a:prstGeom prst="rect">
            <a:avLst/>
          </a:prstGeom>
        </p:spPr>
      </p:pic>
    </p:spTree>
    <p:extLst>
      <p:ext uri="{BB962C8B-B14F-4D97-AF65-F5344CB8AC3E}">
        <p14:creationId xmlns:p14="http://schemas.microsoft.com/office/powerpoint/2010/main" val="122033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97" y="3961481"/>
            <a:ext cx="2314100" cy="965200"/>
          </a:xfrm>
          <a:prstGeom prst="rect">
            <a:avLst/>
          </a:prstGeom>
        </p:spPr>
      </p:pic>
      <p:sp>
        <p:nvSpPr>
          <p:cNvPr id="6" name="Title 5"/>
          <p:cNvSpPr>
            <a:spLocks noGrp="1"/>
          </p:cNvSpPr>
          <p:nvPr>
            <p:ph type="title"/>
          </p:nvPr>
        </p:nvSpPr>
        <p:spPr>
          <a:xfrm>
            <a:off x="766233" y="304800"/>
            <a:ext cx="10668000" cy="1111703"/>
          </a:xfrm>
        </p:spPr>
        <p:txBody>
          <a:bodyPr>
            <a:normAutofit/>
          </a:bodyPr>
          <a:lstStyle/>
          <a:p>
            <a:r>
              <a:rPr lang="en-US" dirty="0">
                <a:solidFill>
                  <a:srgbClr val="30B05D"/>
                </a:solidFill>
                <a:latin typeface="Arial" charset="0"/>
                <a:ea typeface="Arial" charset="0"/>
                <a:cs typeface="Arial" charset="0"/>
              </a:rPr>
              <a:t>Make Connections to the AAT</a:t>
            </a:r>
          </a:p>
        </p:txBody>
      </p:sp>
      <p:sp>
        <p:nvSpPr>
          <p:cNvPr id="7" name="Content Placeholder 6"/>
          <p:cNvSpPr>
            <a:spLocks noGrp="1"/>
          </p:cNvSpPr>
          <p:nvPr>
            <p:ph idx="1"/>
          </p:nvPr>
        </p:nvSpPr>
        <p:spPr>
          <a:xfrm>
            <a:off x="755651" y="1520673"/>
            <a:ext cx="10668000" cy="4499127"/>
          </a:xfrm>
        </p:spPr>
        <p:txBody>
          <a:bodyPr>
            <a:normAutofit/>
          </a:bodyPr>
          <a:lstStyle/>
          <a:p>
            <a:pPr marL="0" indent="0">
              <a:buNone/>
            </a:pPr>
            <a:r>
              <a:rPr lang="en-US" sz="2300" dirty="0">
                <a:solidFill>
                  <a:srgbClr val="004A97"/>
                </a:solidFill>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2" name="Slide Number Placeholder 1"/>
          <p:cNvSpPr>
            <a:spLocks noGrp="1"/>
          </p:cNvSpPr>
          <p:nvPr>
            <p:ph type="sldNum" sz="quarter" idx="12"/>
          </p:nvPr>
        </p:nvSpPr>
        <p:spPr>
          <a:xfrm>
            <a:off x="133864" y="6388868"/>
            <a:ext cx="434546" cy="365125"/>
          </a:xfrm>
        </p:spPr>
        <p:txBody>
          <a:bodyPr/>
          <a:lstStyle/>
          <a:p>
            <a:fld id="{3F7CB3CA-9F48-4FF6-9B0E-8327B97DDE8E}" type="slidenum">
              <a:rPr lang="en-US" smtClean="0"/>
              <a:t>11</a:t>
            </a:fld>
            <a:endParaRPr lang="en-US" dirty="0"/>
          </a:p>
        </p:txBody>
      </p:sp>
      <p:pic>
        <p:nvPicPr>
          <p:cNvPr id="1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0601" y="4564392"/>
            <a:ext cx="3327778" cy="1412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6543" y="1557529"/>
            <a:ext cx="2438400" cy="2849696"/>
          </a:xfrm>
          <a:prstGeom prst="rect">
            <a:avLst/>
          </a:prstGeom>
        </p:spPr>
      </p:pic>
      <p:pic>
        <p:nvPicPr>
          <p:cNvPr id="10"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4943" y="3349845"/>
            <a:ext cx="2910591" cy="54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409" y="2769355"/>
            <a:ext cx="1818133" cy="114417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0232" y="4402467"/>
            <a:ext cx="3910041" cy="1721504"/>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1595" y="2085386"/>
            <a:ext cx="2771942" cy="833019"/>
          </a:xfrm>
          <a:prstGeom prst="rect">
            <a:avLst/>
          </a:prstGeom>
        </p:spPr>
      </p:pic>
      <p:pic>
        <p:nvPicPr>
          <p:cNvPr id="13"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280237" y="5976407"/>
            <a:ext cx="3730035" cy="390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6240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234" y="3568115"/>
            <a:ext cx="4842933" cy="3012602"/>
          </a:xfrm>
          <a:prstGeom prst="rect">
            <a:avLst/>
          </a:prstGeom>
        </p:spPr>
      </p:pic>
      <p:sp>
        <p:nvSpPr>
          <p:cNvPr id="6" name="Title 5"/>
          <p:cNvSpPr>
            <a:spLocks noGrp="1"/>
          </p:cNvSpPr>
          <p:nvPr>
            <p:ph type="title"/>
          </p:nvPr>
        </p:nvSpPr>
        <p:spPr>
          <a:xfrm>
            <a:off x="766233" y="304800"/>
            <a:ext cx="10668000" cy="1111703"/>
          </a:xfrm>
        </p:spPr>
        <p:txBody>
          <a:bodyPr>
            <a:normAutofit/>
          </a:bodyPr>
          <a:lstStyle/>
          <a:p>
            <a:r>
              <a:rPr lang="en-US" dirty="0">
                <a:solidFill>
                  <a:srgbClr val="30B05D"/>
                </a:solidFill>
                <a:latin typeface="Arial" charset="0"/>
                <a:ea typeface="Arial" charset="0"/>
                <a:cs typeface="Arial" charset="0"/>
              </a:rPr>
              <a:t>Make Connections to the AAT</a:t>
            </a:r>
          </a:p>
        </p:txBody>
      </p:sp>
      <p:sp>
        <p:nvSpPr>
          <p:cNvPr id="7" name="Content Placeholder 6"/>
          <p:cNvSpPr>
            <a:spLocks noGrp="1"/>
          </p:cNvSpPr>
          <p:nvPr>
            <p:ph idx="1"/>
          </p:nvPr>
        </p:nvSpPr>
        <p:spPr>
          <a:xfrm>
            <a:off x="755651" y="1520673"/>
            <a:ext cx="10668000" cy="4499127"/>
          </a:xfrm>
        </p:spPr>
        <p:txBody>
          <a:bodyPr>
            <a:normAutofit/>
          </a:bodyPr>
          <a:lstStyle/>
          <a:p>
            <a:pPr marL="0" indent="0">
              <a:buNone/>
            </a:pPr>
            <a:r>
              <a:rPr lang="en-US" sz="2300" dirty="0">
                <a:solidFill>
                  <a:srgbClr val="004A97"/>
                </a:solidFill>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2" name="Slide Number Placeholder 1"/>
          <p:cNvSpPr>
            <a:spLocks noGrp="1"/>
          </p:cNvSpPr>
          <p:nvPr>
            <p:ph type="sldNum" sz="quarter" idx="12"/>
          </p:nvPr>
        </p:nvSpPr>
        <p:spPr>
          <a:xfrm>
            <a:off x="133864" y="6388868"/>
            <a:ext cx="434546" cy="365125"/>
          </a:xfrm>
        </p:spPr>
        <p:txBody>
          <a:bodyPr/>
          <a:lstStyle/>
          <a:p>
            <a:fld id="{3F7CB3CA-9F48-4FF6-9B0E-8327B97DDE8E}" type="slidenum">
              <a:rPr lang="en-US" smtClean="0"/>
              <a:t>12</a:t>
            </a:fld>
            <a:endParaRPr lang="en-US" dirty="0"/>
          </a:p>
        </p:txBody>
      </p:sp>
      <p:pic>
        <p:nvPicPr>
          <p:cNvPr id="1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143000"/>
            <a:ext cx="6654800" cy="1280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22500"/>
            <a:ext cx="4229100" cy="3704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984500"/>
            <a:ext cx="23749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012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52136"/>
            <a:ext cx="10881360" cy="990600"/>
          </a:xfrm>
        </p:spPr>
        <p:txBody>
          <a:bodyPr>
            <a:noAutofit/>
          </a:bodyPr>
          <a:lstStyle/>
          <a:p>
            <a:pPr>
              <a:defRPr/>
            </a:pPr>
            <a:r>
              <a:rPr lang="en-US" sz="2880" b="1" dirty="0"/>
              <a:t>Weak connections between knowing students </a:t>
            </a:r>
            <a:br>
              <a:rPr lang="en-US" sz="2880" b="1" dirty="0"/>
            </a:br>
            <a:r>
              <a:rPr lang="en-US" sz="2880" b="1" dirty="0"/>
              <a:t>and selecting the right goals means …</a:t>
            </a:r>
          </a:p>
        </p:txBody>
      </p:sp>
      <p:sp>
        <p:nvSpPr>
          <p:cNvPr id="24578" name="Rectangle 3"/>
          <p:cNvSpPr>
            <a:spLocks noGrp="1" noChangeArrowheads="1"/>
          </p:cNvSpPr>
          <p:nvPr>
            <p:ph sz="quarter" idx="1"/>
          </p:nvPr>
        </p:nvSpPr>
        <p:spPr>
          <a:xfrm>
            <a:off x="975360" y="1676400"/>
            <a:ext cx="9509760" cy="4800600"/>
          </a:xfrm>
        </p:spPr>
        <p:txBody>
          <a:bodyPr/>
          <a:lstStyle/>
          <a:p>
            <a:pPr eaLnBrk="1" hangingPunct="1">
              <a:lnSpc>
                <a:spcPct val="90000"/>
              </a:lnSpc>
            </a:pPr>
            <a:endParaRPr lang="en-US" sz="2880" dirty="0">
              <a:latin typeface="Arial" charset="0"/>
            </a:endParaRPr>
          </a:p>
          <a:p>
            <a:pPr eaLnBrk="1" hangingPunct="1">
              <a:lnSpc>
                <a:spcPct val="90000"/>
              </a:lnSpc>
            </a:pPr>
            <a:endParaRPr lang="en-US" sz="3360" dirty="0">
              <a:latin typeface="Arial" charset="0"/>
            </a:endParaRPr>
          </a:p>
          <a:p>
            <a:pPr eaLnBrk="1" hangingPunct="1">
              <a:lnSpc>
                <a:spcPct val="90000"/>
              </a:lnSpc>
            </a:pPr>
            <a:endParaRPr lang="en-US" sz="3360" dirty="0">
              <a:latin typeface="Arial" charset="0"/>
            </a:endParaRPr>
          </a:p>
        </p:txBody>
      </p:sp>
      <p:pic>
        <p:nvPicPr>
          <p:cNvPr id="2457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109728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Box 1"/>
          <p:cNvSpPr txBox="1">
            <a:spLocks noChangeArrowheads="1"/>
          </p:cNvSpPr>
          <p:nvPr/>
        </p:nvSpPr>
        <p:spPr bwMode="auto">
          <a:xfrm>
            <a:off x="794386" y="6699252"/>
            <a:ext cx="184731"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880" dirty="0"/>
          </a:p>
        </p:txBody>
      </p:sp>
      <p:sp>
        <p:nvSpPr>
          <p:cNvPr id="24581" name="TextBox 5"/>
          <p:cNvSpPr txBox="1">
            <a:spLocks noChangeArrowheads="1"/>
          </p:cNvSpPr>
          <p:nvPr/>
        </p:nvSpPr>
        <p:spPr bwMode="auto">
          <a:xfrm>
            <a:off x="609600" y="6553200"/>
            <a:ext cx="10972800" cy="350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80" dirty="0"/>
              <a:t>From </a:t>
            </a:r>
            <a:r>
              <a:rPr lang="en-US" sz="1680" i="1" dirty="0"/>
              <a:t>Accomplished Teaching: The Key to National Board Certification </a:t>
            </a:r>
            <a:r>
              <a:rPr lang="en-US" sz="1680" dirty="0"/>
              <a:t>by Jennings, Joseph, and Orlando, 2007.</a:t>
            </a:r>
          </a:p>
        </p:txBody>
      </p:sp>
      <p:sp>
        <p:nvSpPr>
          <p:cNvPr id="2" name="Rectangle 1"/>
          <p:cNvSpPr/>
          <p:nvPr/>
        </p:nvSpPr>
        <p:spPr>
          <a:xfrm>
            <a:off x="215521" y="6368534"/>
            <a:ext cx="341760" cy="276999"/>
          </a:xfrm>
          <a:prstGeom prst="rect">
            <a:avLst/>
          </a:prstGeom>
        </p:spPr>
        <p:txBody>
          <a:bodyPr wrap="none">
            <a:spAutoFit/>
          </a:bodyPr>
          <a:lstStyle/>
          <a:p>
            <a:r>
              <a:rPr lang="en-US" sz="1200" dirty="0"/>
              <a:t>13</a:t>
            </a:r>
          </a:p>
        </p:txBody>
      </p:sp>
    </p:spTree>
    <p:extLst>
      <p:ext uri="{BB962C8B-B14F-4D97-AF65-F5344CB8AC3E}">
        <p14:creationId xmlns:p14="http://schemas.microsoft.com/office/powerpoint/2010/main" val="43531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80209"/>
            <a:ext cx="10881360" cy="990600"/>
          </a:xfrm>
        </p:spPr>
        <p:txBody>
          <a:bodyPr>
            <a:noAutofit/>
          </a:bodyPr>
          <a:lstStyle/>
          <a:p>
            <a:pPr>
              <a:defRPr/>
            </a:pPr>
            <a:r>
              <a:rPr lang="en-US" sz="2880" b="1" dirty="0"/>
              <a:t>Strong connections between knowing students </a:t>
            </a:r>
            <a:br>
              <a:rPr lang="en-US" sz="2880" b="1" dirty="0"/>
            </a:br>
            <a:r>
              <a:rPr lang="en-US" sz="2880" b="1" dirty="0"/>
              <a:t>and selecting the right goals means …</a:t>
            </a:r>
          </a:p>
        </p:txBody>
      </p:sp>
      <p:sp>
        <p:nvSpPr>
          <p:cNvPr id="25602" name="Rectangle 3"/>
          <p:cNvSpPr>
            <a:spLocks noGrp="1" noChangeArrowheads="1"/>
          </p:cNvSpPr>
          <p:nvPr>
            <p:ph sz="quarter" idx="1"/>
          </p:nvPr>
        </p:nvSpPr>
        <p:spPr>
          <a:xfrm>
            <a:off x="975360" y="1676400"/>
            <a:ext cx="9509760" cy="4800600"/>
          </a:xfrm>
        </p:spPr>
        <p:txBody>
          <a:bodyPr/>
          <a:lstStyle/>
          <a:p>
            <a:pPr eaLnBrk="1" hangingPunct="1">
              <a:lnSpc>
                <a:spcPct val="90000"/>
              </a:lnSpc>
            </a:pPr>
            <a:endParaRPr lang="en-US" sz="2880" dirty="0">
              <a:latin typeface="Arial" charset="0"/>
            </a:endParaRPr>
          </a:p>
          <a:p>
            <a:pPr eaLnBrk="1" hangingPunct="1">
              <a:lnSpc>
                <a:spcPct val="90000"/>
              </a:lnSpc>
            </a:pPr>
            <a:endParaRPr lang="en-US" sz="3360" dirty="0">
              <a:latin typeface="Arial" charset="0"/>
            </a:endParaRPr>
          </a:p>
          <a:p>
            <a:pPr eaLnBrk="1" hangingPunct="1">
              <a:lnSpc>
                <a:spcPct val="90000"/>
              </a:lnSpc>
            </a:pPr>
            <a:endParaRPr lang="en-US" sz="3360" dirty="0">
              <a:latin typeface="Arial" charset="0"/>
            </a:endParaRP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 y="987802"/>
            <a:ext cx="109728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TextBox 1"/>
          <p:cNvSpPr txBox="1">
            <a:spLocks noChangeArrowheads="1"/>
          </p:cNvSpPr>
          <p:nvPr/>
        </p:nvSpPr>
        <p:spPr bwMode="auto">
          <a:xfrm>
            <a:off x="1066800" y="6545425"/>
            <a:ext cx="10149840" cy="350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80" dirty="0"/>
              <a:t>From </a:t>
            </a:r>
            <a:r>
              <a:rPr lang="en-US" sz="1680" i="1" dirty="0"/>
              <a:t>Accomplished Teaching: The Key to National Board Certification </a:t>
            </a:r>
            <a:r>
              <a:rPr lang="en-US" sz="1680" dirty="0"/>
              <a:t>by Jennings, Joseph, and Orlando</a:t>
            </a:r>
          </a:p>
        </p:txBody>
      </p:sp>
      <p:sp>
        <p:nvSpPr>
          <p:cNvPr id="2" name="Rectangle 1"/>
          <p:cNvSpPr/>
          <p:nvPr/>
        </p:nvSpPr>
        <p:spPr>
          <a:xfrm>
            <a:off x="125034" y="6433913"/>
            <a:ext cx="341760" cy="276999"/>
          </a:xfrm>
          <a:prstGeom prst="rect">
            <a:avLst/>
          </a:prstGeom>
        </p:spPr>
        <p:txBody>
          <a:bodyPr wrap="none">
            <a:spAutoFit/>
          </a:bodyPr>
          <a:lstStyle/>
          <a:p>
            <a:r>
              <a:rPr lang="en-US" sz="1200" dirty="0"/>
              <a:t>14</a:t>
            </a:r>
          </a:p>
        </p:txBody>
      </p:sp>
    </p:spTree>
    <p:extLst>
      <p:ext uri="{BB962C8B-B14F-4D97-AF65-F5344CB8AC3E}">
        <p14:creationId xmlns:p14="http://schemas.microsoft.com/office/powerpoint/2010/main" val="19584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altLang="en-US" dirty="0">
                <a:solidFill>
                  <a:srgbClr val="00B050"/>
                </a:solidFill>
                <a:latin typeface="Arial" panose="020B0604020202020204" pitchFamily="34" charset="0"/>
                <a:cs typeface="Arial" panose="020B0604020202020204" pitchFamily="34" charset="0"/>
              </a:rPr>
              <a:t>Setting goals</a:t>
            </a:r>
          </a:p>
        </p:txBody>
      </p:sp>
      <p:sp>
        <p:nvSpPr>
          <p:cNvPr id="5" name="Content Placeholder 4"/>
          <p:cNvSpPr>
            <a:spLocks noGrp="1"/>
          </p:cNvSpPr>
          <p:nvPr>
            <p:ph idx="1"/>
          </p:nvPr>
        </p:nvSpPr>
        <p:spPr/>
        <p:txBody>
          <a:bodyPr>
            <a:normAutofit/>
          </a:bodyPr>
          <a:lstStyle/>
          <a:p>
            <a:endParaRPr lang="en-US" sz="3600" dirty="0">
              <a:solidFill>
                <a:srgbClr val="004A97"/>
              </a:solidFill>
              <a:latin typeface="Arial" panose="020B0604020202020204" pitchFamily="34" charset="0"/>
              <a:cs typeface="Arial" panose="020B060402020202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F7CB3CA-9F48-4FF6-9B0E-8327B97DDE8E}" type="slidenum">
              <a:rPr lang="en-US" smtClean="0"/>
              <a:t>15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graphicFrame>
        <p:nvGraphicFramePr>
          <p:cNvPr id="4" name="Diagram 3"/>
          <p:cNvGraphicFramePr/>
          <p:nvPr>
            <p:extLst>
              <p:ext uri="{D42A27DB-BD31-4B8C-83A1-F6EECF244321}">
                <p14:modId xmlns:p14="http://schemas.microsoft.com/office/powerpoint/2010/main" val="1047329234"/>
              </p:ext>
            </p:extLst>
          </p:nvPr>
        </p:nvGraphicFramePr>
        <p:xfrm>
          <a:off x="1090863" y="719666"/>
          <a:ext cx="986589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272490" y="6273919"/>
            <a:ext cx="341760" cy="276999"/>
          </a:xfrm>
          <a:prstGeom prst="rect">
            <a:avLst/>
          </a:prstGeom>
        </p:spPr>
        <p:txBody>
          <a:bodyPr wrap="none">
            <a:spAutoFit/>
          </a:bodyPr>
          <a:lstStyle/>
          <a:p>
            <a:r>
              <a:rPr lang="en-US" sz="1200" dirty="0"/>
              <a:t>15</a:t>
            </a:r>
          </a:p>
        </p:txBody>
      </p:sp>
    </p:spTree>
    <p:extLst>
      <p:ext uri="{BB962C8B-B14F-4D97-AF65-F5344CB8AC3E}">
        <p14:creationId xmlns:p14="http://schemas.microsoft.com/office/powerpoint/2010/main" val="37423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6233" y="304800"/>
            <a:ext cx="10668000" cy="986118"/>
          </a:xfrm>
        </p:spPr>
        <p:txBody>
          <a:bodyPr>
            <a:normAutofit/>
          </a:bodyPr>
          <a:lstStyle/>
          <a:p>
            <a:r>
              <a:rPr lang="en-US" altLang="en-US" dirty="0">
                <a:solidFill>
                  <a:srgbClr val="00B050"/>
                </a:solidFill>
                <a:latin typeface="Arial" panose="020B0604020202020204" pitchFamily="34" charset="0"/>
                <a:cs typeface="Arial" panose="020B0604020202020204" pitchFamily="34" charset="0"/>
              </a:rPr>
              <a:t>Analyzing the prompts</a:t>
            </a:r>
          </a:p>
        </p:txBody>
      </p:sp>
      <p:sp>
        <p:nvSpPr>
          <p:cNvPr id="5" name="Content Placeholder 4"/>
          <p:cNvSpPr>
            <a:spLocks noGrp="1"/>
          </p:cNvSpPr>
          <p:nvPr>
            <p:ph idx="1"/>
          </p:nvPr>
        </p:nvSpPr>
        <p:spPr>
          <a:xfrm>
            <a:off x="944837" y="1450427"/>
            <a:ext cx="10668000" cy="4191000"/>
          </a:xfrm>
        </p:spPr>
        <p:txBody>
          <a:bodyPr>
            <a:normAutofit/>
          </a:bodyPr>
          <a:lstStyle/>
          <a:p>
            <a:pPr marL="0" lvl="0" indent="0">
              <a:buNone/>
            </a:pPr>
            <a:r>
              <a:rPr lang="en-US" sz="3200" dirty="0">
                <a:solidFill>
                  <a:srgbClr val="004A97"/>
                </a:solidFill>
                <a:latin typeface="Arial" panose="020B0604020202020204" pitchFamily="34" charset="0"/>
                <a:cs typeface="Arial" panose="020B0604020202020204" pitchFamily="34" charset="0"/>
              </a:rPr>
              <a:t>Look at the prompts below, which were taken from the Middle Childhood Generalist Component 2 Portfolio Instructions. Which types of writing are required? What would you need to include?  </a:t>
            </a:r>
          </a:p>
          <a:p>
            <a:pPr marL="0" lvl="0" indent="0">
              <a:buNone/>
            </a:pPr>
            <a:endParaRPr lang="en-US" sz="3200" i="1" dirty="0">
              <a:solidFill>
                <a:srgbClr val="004A97"/>
              </a:solidFill>
              <a:latin typeface="Arial" panose="020B0604020202020204" pitchFamily="34" charset="0"/>
              <a:cs typeface="Arial" panose="020B0604020202020204" pitchFamily="34" charset="0"/>
            </a:endParaRPr>
          </a:p>
          <a:p>
            <a:pPr marL="0" lvl="0" indent="0">
              <a:buNone/>
            </a:pPr>
            <a:endParaRPr lang="en-US" sz="3200" i="1" dirty="0">
              <a:solidFill>
                <a:srgbClr val="000000"/>
              </a:solidFill>
              <a:latin typeface="Verdana" panose="020B060403050404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a:p>
            <a:endParaRPr lang="en-US" sz="3600" dirty="0">
              <a:solidFill>
                <a:srgbClr val="004A97"/>
              </a:solidFill>
              <a:latin typeface="Arial" panose="020B0604020202020204" pitchFamily="34" charset="0"/>
              <a:cs typeface="Arial" panose="020B0604020202020204" pitchFamily="34" charset="0"/>
            </a:endParaRPr>
          </a:p>
          <a:p>
            <a:endParaRPr lang="en-US" sz="3600" dirty="0">
              <a:solidFill>
                <a:srgbClr val="004A97"/>
              </a:solidFill>
              <a:latin typeface="Arial" panose="020B0604020202020204" pitchFamily="34" charset="0"/>
              <a:cs typeface="Arial" panose="020B060402020202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3" name="Slide Number Placeholder 2"/>
          <p:cNvSpPr>
            <a:spLocks noGrp="1"/>
          </p:cNvSpPr>
          <p:nvPr>
            <p:ph type="sldNum" sz="quarter" idx="12"/>
          </p:nvPr>
        </p:nvSpPr>
        <p:spPr>
          <a:xfrm>
            <a:off x="146222" y="6388868"/>
            <a:ext cx="508686" cy="365125"/>
          </a:xfrm>
        </p:spPr>
        <p:txBody>
          <a:bodyPr/>
          <a:lstStyle/>
          <a:p>
            <a:fld id="{3F7CB3CA-9F48-4FF6-9B0E-8327B97DDE8E}" type="slidenum">
              <a:rPr lang="en-US" smtClean="0"/>
              <a:t>16</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33" y="3545538"/>
            <a:ext cx="10058400" cy="2430870"/>
          </a:xfrm>
          <a:prstGeom prst="rect">
            <a:avLst/>
          </a:prstGeom>
        </p:spPr>
      </p:pic>
    </p:spTree>
    <p:extLst>
      <p:ext uri="{BB962C8B-B14F-4D97-AF65-F5344CB8AC3E}">
        <p14:creationId xmlns:p14="http://schemas.microsoft.com/office/powerpoint/2010/main" val="1266283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6233" y="304800"/>
            <a:ext cx="10668000" cy="986118"/>
          </a:xfrm>
        </p:spPr>
        <p:txBody>
          <a:bodyPr>
            <a:normAutofit/>
          </a:bodyPr>
          <a:lstStyle/>
          <a:p>
            <a:r>
              <a:rPr lang="en-US" altLang="en-US" dirty="0">
                <a:solidFill>
                  <a:srgbClr val="00B050"/>
                </a:solidFill>
                <a:latin typeface="Arial" panose="020B0604020202020204" pitchFamily="34" charset="0"/>
                <a:cs typeface="Arial" panose="020B0604020202020204" pitchFamily="34" charset="0"/>
              </a:rPr>
              <a:t>Unpacking the rubric</a:t>
            </a:r>
          </a:p>
        </p:txBody>
      </p:sp>
      <p:sp>
        <p:nvSpPr>
          <p:cNvPr id="5" name="Content Placeholder 4"/>
          <p:cNvSpPr>
            <a:spLocks noGrp="1"/>
          </p:cNvSpPr>
          <p:nvPr>
            <p:ph idx="1"/>
          </p:nvPr>
        </p:nvSpPr>
        <p:spPr>
          <a:xfrm>
            <a:off x="944837" y="1450427"/>
            <a:ext cx="10668000" cy="4191000"/>
          </a:xfrm>
        </p:spPr>
        <p:txBody>
          <a:bodyPr>
            <a:normAutofit/>
          </a:bodyPr>
          <a:lstStyle/>
          <a:p>
            <a:pPr marL="0" lvl="0" indent="0">
              <a:buNone/>
            </a:pPr>
            <a:r>
              <a:rPr lang="en-US" sz="3200" dirty="0">
                <a:solidFill>
                  <a:srgbClr val="004A97"/>
                </a:solidFill>
                <a:latin typeface="Arial" panose="020B0604020202020204" pitchFamily="34" charset="0"/>
                <a:cs typeface="Arial" panose="020B0604020202020204" pitchFamily="34" charset="0"/>
              </a:rPr>
              <a:t>Review the four different levels of the rubric provided at the end of your certificate-specific Component 2 instructions.  </a:t>
            </a:r>
          </a:p>
          <a:p>
            <a:pPr marL="0" lvl="0" indent="0">
              <a:buNone/>
            </a:pPr>
            <a:endParaRPr lang="en-US" sz="3200" dirty="0">
              <a:solidFill>
                <a:srgbClr val="004A97"/>
              </a:solidFill>
              <a:latin typeface="Arial" panose="020B0604020202020204" pitchFamily="34" charset="0"/>
              <a:cs typeface="Arial" panose="020B0604020202020204" pitchFamily="34" charset="0"/>
            </a:endParaRPr>
          </a:p>
          <a:p>
            <a:pPr marL="0" lvl="0" indent="0">
              <a:buNone/>
            </a:pPr>
            <a:r>
              <a:rPr lang="en-US" sz="3200" dirty="0">
                <a:solidFill>
                  <a:srgbClr val="004A97"/>
                </a:solidFill>
                <a:latin typeface="Arial" panose="020B0604020202020204" pitchFamily="34" charset="0"/>
                <a:cs typeface="Arial" panose="020B0604020202020204" pitchFamily="34" charset="0"/>
              </a:rPr>
              <a:t>What are the main differences between each level?</a:t>
            </a:r>
          </a:p>
          <a:p>
            <a:pPr marL="0" lvl="0" indent="0">
              <a:buNone/>
            </a:pPr>
            <a:endParaRPr lang="en-US" sz="3200" dirty="0">
              <a:solidFill>
                <a:srgbClr val="004A97"/>
              </a:solidFill>
              <a:latin typeface="Arial" panose="020B0604020202020204" pitchFamily="34" charset="0"/>
              <a:cs typeface="Arial" panose="020B0604020202020204" pitchFamily="34" charset="0"/>
            </a:endParaRPr>
          </a:p>
          <a:p>
            <a:pPr marL="0" lvl="0" indent="0">
              <a:buNone/>
            </a:pPr>
            <a:endParaRPr lang="en-US" sz="3200" i="1" dirty="0">
              <a:solidFill>
                <a:srgbClr val="004A97"/>
              </a:solidFill>
              <a:latin typeface="Arial" panose="020B0604020202020204" pitchFamily="34" charset="0"/>
              <a:cs typeface="Arial" panose="020B0604020202020204" pitchFamily="34" charset="0"/>
            </a:endParaRPr>
          </a:p>
          <a:p>
            <a:pPr marL="0" lvl="0" indent="0">
              <a:buNone/>
            </a:pPr>
            <a:endParaRPr lang="en-US" sz="3200" i="1" dirty="0">
              <a:solidFill>
                <a:srgbClr val="000000"/>
              </a:solidFill>
              <a:latin typeface="Verdana" panose="020B060403050404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a:p>
            <a:endParaRPr lang="en-US" sz="3600" dirty="0">
              <a:solidFill>
                <a:srgbClr val="004A97"/>
              </a:solidFill>
              <a:latin typeface="Arial" panose="020B0604020202020204" pitchFamily="34" charset="0"/>
              <a:cs typeface="Arial" panose="020B0604020202020204" pitchFamily="34" charset="0"/>
            </a:endParaRPr>
          </a:p>
          <a:p>
            <a:endParaRPr lang="en-US" sz="3600" dirty="0">
              <a:solidFill>
                <a:srgbClr val="004A97"/>
              </a:solidFill>
              <a:latin typeface="Arial" panose="020B0604020202020204" pitchFamily="34" charset="0"/>
              <a:cs typeface="Arial" panose="020B060402020202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3" name="Slide Number Placeholder 2"/>
          <p:cNvSpPr>
            <a:spLocks noGrp="1"/>
          </p:cNvSpPr>
          <p:nvPr>
            <p:ph type="sldNum" sz="quarter" idx="12"/>
          </p:nvPr>
        </p:nvSpPr>
        <p:spPr>
          <a:xfrm>
            <a:off x="146222" y="6388868"/>
            <a:ext cx="508686" cy="365125"/>
          </a:xfrm>
        </p:spPr>
        <p:txBody>
          <a:bodyPr/>
          <a:lstStyle/>
          <a:p>
            <a:fld id="{3F7CB3CA-9F48-4FF6-9B0E-8327B97DDE8E}" type="slidenum">
              <a:rPr lang="en-US" smtClean="0"/>
              <a:t>17</a:t>
            </a:fld>
            <a:endParaRPr lang="en-US" dirty="0"/>
          </a:p>
        </p:txBody>
      </p:sp>
    </p:spTree>
    <p:extLst>
      <p:ext uri="{BB962C8B-B14F-4D97-AF65-F5344CB8AC3E}">
        <p14:creationId xmlns:p14="http://schemas.microsoft.com/office/powerpoint/2010/main" val="1065208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altLang="en-US" dirty="0">
                <a:solidFill>
                  <a:srgbClr val="00B050"/>
                </a:solidFill>
                <a:latin typeface="Arial" panose="020B0604020202020204" pitchFamily="34" charset="0"/>
                <a:cs typeface="Arial" panose="020B0604020202020204" pitchFamily="34" charset="0"/>
              </a:rPr>
              <a:t>Contextual Information Sheet</a:t>
            </a:r>
          </a:p>
        </p:txBody>
      </p:sp>
      <p:sp>
        <p:nvSpPr>
          <p:cNvPr id="5" name="Content Placeholder 4"/>
          <p:cNvSpPr>
            <a:spLocks noGrp="1"/>
          </p:cNvSpPr>
          <p:nvPr>
            <p:ph sz="half" idx="1"/>
          </p:nvPr>
        </p:nvSpPr>
        <p:spPr/>
        <p:txBody>
          <a:bodyPr>
            <a:normAutofit/>
          </a:bodyPr>
          <a:lstStyle/>
          <a:p>
            <a:pPr marL="0" lvl="0" indent="0">
              <a:buNone/>
            </a:pPr>
            <a:endParaRPr lang="en-US" sz="3200" i="1" dirty="0">
              <a:solidFill>
                <a:srgbClr val="004A97"/>
              </a:solidFill>
              <a:latin typeface="Arial" panose="020B0604020202020204" pitchFamily="34" charset="0"/>
              <a:cs typeface="Arial" panose="020B0604020202020204" pitchFamily="34" charset="0"/>
            </a:endParaRPr>
          </a:p>
          <a:p>
            <a:pPr marL="0" lvl="0" indent="0">
              <a:buNone/>
            </a:pPr>
            <a:endParaRPr lang="en-US" sz="3200" i="1" dirty="0">
              <a:solidFill>
                <a:srgbClr val="000000"/>
              </a:solidFill>
              <a:latin typeface="Verdana" panose="020B060403050404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a:p>
            <a:endParaRPr lang="en-US" sz="3600" dirty="0">
              <a:solidFill>
                <a:srgbClr val="004A97"/>
              </a:solidFill>
              <a:latin typeface="Arial" panose="020B0604020202020204" pitchFamily="34" charset="0"/>
              <a:cs typeface="Arial" panose="020B0604020202020204" pitchFamily="34" charset="0"/>
            </a:endParaRPr>
          </a:p>
          <a:p>
            <a:endParaRPr lang="en-US" sz="3600" dirty="0">
              <a:solidFill>
                <a:srgbClr val="004A97"/>
              </a:solidFill>
              <a:latin typeface="Arial" panose="020B0604020202020204" pitchFamily="34" charset="0"/>
              <a:cs typeface="Arial" panose="020B060402020202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019800" y="1435099"/>
            <a:ext cx="5181600" cy="4351338"/>
          </a:xfrm>
        </p:spPr>
        <p:txBody>
          <a:bodyPr/>
          <a:lstStyle/>
          <a:p>
            <a:pPr marL="0" indent="0">
              <a:lnSpc>
                <a:spcPct val="100000"/>
              </a:lnSpc>
              <a:spcBef>
                <a:spcPts val="0"/>
              </a:spcBef>
              <a:buNone/>
            </a:pPr>
            <a:r>
              <a:rPr lang="en-US" dirty="0">
                <a:solidFill>
                  <a:srgbClr val="004A97"/>
                </a:solidFill>
                <a:latin typeface="Arial" panose="020B0604020202020204" pitchFamily="34" charset="0"/>
                <a:cs typeface="Arial" panose="020B0604020202020204" pitchFamily="34" charset="0"/>
              </a:rPr>
              <a:t>What do your instructions ask for on the Contextual Information Sheet?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 name="Slide Number Placeholder 2"/>
          <p:cNvSpPr>
            <a:spLocks noGrp="1"/>
          </p:cNvSpPr>
          <p:nvPr>
            <p:ph type="sldNum" sz="quarter" idx="12"/>
          </p:nvPr>
        </p:nvSpPr>
        <p:spPr/>
        <p:txBody>
          <a:bodyPr/>
          <a:lstStyle/>
          <a:p>
            <a:fld id="{3F7CB3CA-9F48-4FF6-9B0E-8327B97DDE8E}" type="slidenum">
              <a:rPr lang="en-US" smtClean="0"/>
              <a:t>18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750824"/>
            <a:ext cx="4365458" cy="3975477"/>
          </a:xfrm>
          <a:prstGeom prst="rect">
            <a:avLst/>
          </a:prstGeom>
        </p:spPr>
      </p:pic>
      <p:sp>
        <p:nvSpPr>
          <p:cNvPr id="7" name="Rectangle 6"/>
          <p:cNvSpPr/>
          <p:nvPr/>
        </p:nvSpPr>
        <p:spPr>
          <a:xfrm>
            <a:off x="187824" y="6352143"/>
            <a:ext cx="341760" cy="276999"/>
          </a:xfrm>
          <a:prstGeom prst="rect">
            <a:avLst/>
          </a:prstGeom>
        </p:spPr>
        <p:txBody>
          <a:bodyPr wrap="none">
            <a:spAutoFit/>
          </a:bodyPr>
          <a:lstStyle/>
          <a:p>
            <a:r>
              <a:rPr lang="en-US" sz="1200" dirty="0"/>
              <a:t>18</a:t>
            </a:r>
          </a:p>
        </p:txBody>
      </p:sp>
    </p:spTree>
    <p:extLst>
      <p:ext uri="{BB962C8B-B14F-4D97-AF65-F5344CB8AC3E}">
        <p14:creationId xmlns:p14="http://schemas.microsoft.com/office/powerpoint/2010/main" val="86231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6233" y="304800"/>
            <a:ext cx="10668000" cy="986118"/>
          </a:xfrm>
        </p:spPr>
        <p:txBody>
          <a:bodyPr>
            <a:normAutofit/>
          </a:bodyPr>
          <a:lstStyle/>
          <a:p>
            <a:r>
              <a:rPr lang="en-US" altLang="en-US" dirty="0">
                <a:solidFill>
                  <a:srgbClr val="00B050"/>
                </a:solidFill>
                <a:latin typeface="Arial" panose="020B0604020202020204" pitchFamily="34" charset="0"/>
                <a:cs typeface="Arial" panose="020B0604020202020204" pitchFamily="34" charset="0"/>
              </a:rPr>
              <a:t>Work Time</a:t>
            </a:r>
          </a:p>
        </p:txBody>
      </p:sp>
      <p:sp>
        <p:nvSpPr>
          <p:cNvPr id="5" name="Content Placeholder 4"/>
          <p:cNvSpPr>
            <a:spLocks noGrp="1"/>
          </p:cNvSpPr>
          <p:nvPr>
            <p:ph idx="1"/>
          </p:nvPr>
        </p:nvSpPr>
        <p:spPr>
          <a:xfrm>
            <a:off x="944837" y="1450427"/>
            <a:ext cx="10668000" cy="4191000"/>
          </a:xfrm>
        </p:spPr>
        <p:txBody>
          <a:bodyPr>
            <a:normAutofit/>
          </a:bodyPr>
          <a:lstStyle/>
          <a:p>
            <a:pPr marL="0" lvl="0" indent="0">
              <a:buNone/>
            </a:pPr>
            <a:r>
              <a:rPr lang="en-US" sz="3200" dirty="0">
                <a:solidFill>
                  <a:srgbClr val="004A97"/>
                </a:solidFill>
                <a:latin typeface="Arial" panose="020B0604020202020204" pitchFamily="34" charset="0"/>
                <a:cs typeface="Arial" panose="020B0604020202020204" pitchFamily="34" charset="0"/>
              </a:rPr>
              <a:t>*Peer review</a:t>
            </a:r>
          </a:p>
          <a:p>
            <a:pPr marL="0" lvl="0" indent="0">
              <a:buNone/>
            </a:pPr>
            <a:r>
              <a:rPr lang="en-US" sz="3200" dirty="0">
                <a:solidFill>
                  <a:srgbClr val="004A97"/>
                </a:solidFill>
                <a:latin typeface="Arial" panose="020B0604020202020204" pitchFamily="34" charset="0"/>
                <a:cs typeface="Arial" panose="020B0604020202020204" pitchFamily="34" charset="0"/>
              </a:rPr>
              <a:t>*Work on Contextual Information Sheet.</a:t>
            </a:r>
          </a:p>
          <a:p>
            <a:pPr marL="0" lvl="0" indent="0">
              <a:buNone/>
            </a:pPr>
            <a:r>
              <a:rPr lang="en-US" sz="3200" dirty="0">
                <a:solidFill>
                  <a:srgbClr val="004A97"/>
                </a:solidFill>
                <a:latin typeface="Arial" panose="020B0604020202020204" pitchFamily="34" charset="0"/>
                <a:cs typeface="Arial" panose="020B0604020202020204" pitchFamily="34" charset="0"/>
              </a:rPr>
              <a:t>*Begin analyzing student work.</a:t>
            </a:r>
          </a:p>
          <a:p>
            <a:pPr marL="0" lvl="0" indent="0">
              <a:buNone/>
            </a:pPr>
            <a:endParaRPr lang="en-US" sz="3200" i="1" dirty="0">
              <a:solidFill>
                <a:srgbClr val="004A97"/>
              </a:solidFill>
              <a:latin typeface="Arial" panose="020B0604020202020204" pitchFamily="34" charset="0"/>
              <a:cs typeface="Arial" panose="020B0604020202020204" pitchFamily="34" charset="0"/>
            </a:endParaRPr>
          </a:p>
          <a:p>
            <a:pPr marL="0" lvl="0" indent="0">
              <a:buNone/>
            </a:pPr>
            <a:endParaRPr lang="en-US" sz="3200" i="1" dirty="0">
              <a:solidFill>
                <a:srgbClr val="000000"/>
              </a:solidFill>
              <a:latin typeface="Verdana" panose="020B060403050404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a:p>
            <a:endParaRPr lang="en-US" sz="3600" dirty="0">
              <a:solidFill>
                <a:srgbClr val="004A97"/>
              </a:solidFill>
              <a:latin typeface="Arial" panose="020B0604020202020204" pitchFamily="34" charset="0"/>
              <a:cs typeface="Arial" panose="020B0604020202020204" pitchFamily="34" charset="0"/>
            </a:endParaRPr>
          </a:p>
          <a:p>
            <a:endParaRPr lang="en-US" sz="3600" dirty="0">
              <a:solidFill>
                <a:srgbClr val="004A97"/>
              </a:solidFill>
              <a:latin typeface="Arial" panose="020B0604020202020204" pitchFamily="34" charset="0"/>
              <a:cs typeface="Arial" panose="020B0604020202020204" pitchFamily="34" charset="0"/>
            </a:endParaRPr>
          </a:p>
          <a:p>
            <a:pPr marL="0" indent="0">
              <a:buNone/>
            </a:pPr>
            <a:endParaRPr lang="en-US" sz="3600" dirty="0">
              <a:solidFill>
                <a:srgbClr val="004A97"/>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3" name="Slide Number Placeholder 2"/>
          <p:cNvSpPr>
            <a:spLocks noGrp="1"/>
          </p:cNvSpPr>
          <p:nvPr>
            <p:ph type="sldNum" sz="quarter" idx="12"/>
          </p:nvPr>
        </p:nvSpPr>
        <p:spPr>
          <a:xfrm>
            <a:off x="146222" y="6388868"/>
            <a:ext cx="508686" cy="365125"/>
          </a:xfrm>
        </p:spPr>
        <p:txBody>
          <a:bodyPr/>
          <a:lstStyle/>
          <a:p>
            <a:fld id="{3F7CB3CA-9F48-4FF6-9B0E-8327B97DDE8E}" type="slidenum">
              <a:rPr lang="en-US" smtClean="0"/>
              <a:t>19</a:t>
            </a:fld>
            <a:endParaRPr lang="en-US" dirty="0"/>
          </a:p>
        </p:txBody>
      </p:sp>
    </p:spTree>
    <p:extLst>
      <p:ext uri="{BB962C8B-B14F-4D97-AF65-F5344CB8AC3E}">
        <p14:creationId xmlns:p14="http://schemas.microsoft.com/office/powerpoint/2010/main" val="131224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B050"/>
                </a:solidFill>
                <a:latin typeface="Arial" panose="020B0604020202020204" pitchFamily="34" charset="0"/>
                <a:cs typeface="Arial" panose="020B0604020202020204" pitchFamily="34" charset="0"/>
              </a:rPr>
              <a:t>National Board Cohort</a:t>
            </a:r>
          </a:p>
        </p:txBody>
      </p:sp>
      <p:sp>
        <p:nvSpPr>
          <p:cNvPr id="4" name="Subtitle 3"/>
          <p:cNvSpPr>
            <a:spLocks noGrp="1"/>
          </p:cNvSpPr>
          <p:nvPr>
            <p:ph type="subTitle" idx="1"/>
          </p:nvPr>
        </p:nvSpPr>
        <p:spPr/>
        <p:txBody>
          <a:bodyPr/>
          <a:lstStyle/>
          <a:p>
            <a:r>
              <a:rPr lang="en-US" sz="3200" dirty="0">
                <a:solidFill>
                  <a:srgbClr val="004A97"/>
                </a:solidFill>
                <a:latin typeface="Arial" panose="020B0604020202020204" pitchFamily="34" charset="0"/>
                <a:cs typeface="Arial" panose="020B0604020202020204" pitchFamily="34" charset="0"/>
              </a:rPr>
              <a:t>Meeting Six</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Tree>
    <p:extLst>
      <p:ext uri="{BB962C8B-B14F-4D97-AF65-F5344CB8AC3E}">
        <p14:creationId xmlns:p14="http://schemas.microsoft.com/office/powerpoint/2010/main" val="242512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6233" y="304800"/>
            <a:ext cx="10668000" cy="832022"/>
          </a:xfrm>
        </p:spPr>
        <p:txBody>
          <a:bodyPr>
            <a:normAutofit/>
          </a:bodyPr>
          <a:lstStyle/>
          <a:p>
            <a:r>
              <a:rPr lang="en-US" dirty="0">
                <a:solidFill>
                  <a:srgbClr val="00B050"/>
                </a:solidFill>
                <a:latin typeface="Arial" panose="020B0604020202020204" pitchFamily="34" charset="0"/>
                <a:cs typeface="Arial" panose="020B0604020202020204" pitchFamily="34" charset="0"/>
              </a:rPr>
              <a:t>Homework, Preparation, and Advice</a:t>
            </a:r>
          </a:p>
        </p:txBody>
      </p:sp>
      <p:sp>
        <p:nvSpPr>
          <p:cNvPr id="6" name="Content Placeholder 2"/>
          <p:cNvSpPr>
            <a:spLocks noGrp="1"/>
          </p:cNvSpPr>
          <p:nvPr>
            <p:ph idx="1"/>
          </p:nvPr>
        </p:nvSpPr>
        <p:spPr>
          <a:xfrm>
            <a:off x="755650" y="1384300"/>
            <a:ext cx="10668000" cy="2911655"/>
          </a:xfrm>
        </p:spPr>
        <p:txBody>
          <a:bodyPr>
            <a:normAutofit lnSpcReduction="10000"/>
          </a:bodyPr>
          <a:lstStyle/>
          <a:p>
            <a:pPr marL="0" indent="0">
              <a:buNone/>
            </a:pPr>
            <a:r>
              <a:rPr lang="en-US" sz="2000" b="1" dirty="0">
                <a:solidFill>
                  <a:srgbClr val="004A97"/>
                </a:solidFill>
                <a:latin typeface="Arial" charset="0"/>
                <a:ea typeface="Arial" charset="0"/>
                <a:cs typeface="Arial" charset="0"/>
              </a:rPr>
              <a:t>Homework and Preparation</a:t>
            </a:r>
            <a:r>
              <a:rPr lang="en-US" sz="2000" dirty="0">
                <a:solidFill>
                  <a:srgbClr val="004A97"/>
                </a:solidFill>
                <a:latin typeface="Arial" charset="0"/>
                <a:ea typeface="Arial" charset="0"/>
                <a:cs typeface="Arial" charset="0"/>
              </a:rPr>
              <a:t>:  </a:t>
            </a:r>
          </a:p>
          <a:p>
            <a:pPr marL="0" indent="0">
              <a:buNone/>
            </a:pPr>
            <a:r>
              <a:rPr lang="en-US" sz="2000" dirty="0">
                <a:solidFill>
                  <a:srgbClr val="004A97"/>
                </a:solidFill>
                <a:latin typeface="Arial" charset="0"/>
                <a:ea typeface="Arial" charset="0"/>
                <a:cs typeface="Arial" charset="0"/>
              </a:rPr>
              <a:t>Before the next meeting, you need to complete the following:</a:t>
            </a:r>
          </a:p>
          <a:p>
            <a:pPr lvl="1"/>
            <a:r>
              <a:rPr lang="en-US" sz="2000" dirty="0">
                <a:solidFill>
                  <a:srgbClr val="004A97"/>
                </a:solidFill>
                <a:latin typeface="Arial" charset="0"/>
                <a:ea typeface="Arial" charset="0"/>
                <a:cs typeface="Arial" charset="0"/>
              </a:rPr>
              <a:t>Complete the first two sections of the written commentary for Component 2.</a:t>
            </a:r>
          </a:p>
          <a:p>
            <a:pPr lvl="1"/>
            <a:r>
              <a:rPr lang="en-US" sz="2000" b="1" dirty="0">
                <a:solidFill>
                  <a:srgbClr val="004A97"/>
                </a:solidFill>
                <a:latin typeface="Arial" charset="0"/>
                <a:ea typeface="Arial" charset="0"/>
                <a:cs typeface="Arial" charset="0"/>
              </a:rPr>
              <a:t>IMPORTANT REMINDER:  If you have not registered and paid for your components, you must do it </a:t>
            </a:r>
            <a:r>
              <a:rPr lang="en-US" sz="2000" b="1">
                <a:solidFill>
                  <a:srgbClr val="004A97"/>
                </a:solidFill>
                <a:latin typeface="Arial" charset="0"/>
                <a:ea typeface="Arial" charset="0"/>
                <a:cs typeface="Arial" charset="0"/>
              </a:rPr>
              <a:t>before February 28</a:t>
            </a:r>
            <a:r>
              <a:rPr lang="en-US" sz="2000" b="1" baseline="30000">
                <a:solidFill>
                  <a:srgbClr val="004A97"/>
                </a:solidFill>
                <a:latin typeface="Arial" charset="0"/>
                <a:ea typeface="Arial" charset="0"/>
                <a:cs typeface="Arial" charset="0"/>
              </a:rPr>
              <a:t>th</a:t>
            </a:r>
            <a:r>
              <a:rPr lang="en-US" sz="2000" b="1">
                <a:solidFill>
                  <a:srgbClr val="004A97"/>
                </a:solidFill>
                <a:latin typeface="Arial" charset="0"/>
                <a:ea typeface="Arial" charset="0"/>
                <a:cs typeface="Arial" charset="0"/>
              </a:rPr>
              <a:t>.</a:t>
            </a:r>
            <a:endParaRPr lang="en-US" sz="2000" b="1" dirty="0">
              <a:solidFill>
                <a:schemeClr val="accent5"/>
              </a:solidFill>
              <a:latin typeface="Arial" charset="0"/>
              <a:ea typeface="Arial" charset="0"/>
              <a:cs typeface="Arial" charset="0"/>
            </a:endParaRPr>
          </a:p>
          <a:p>
            <a:pPr marL="0" indent="0">
              <a:buNone/>
            </a:pPr>
            <a:endParaRPr lang="en-US" sz="2000" b="1" dirty="0">
              <a:solidFill>
                <a:schemeClr val="accent5"/>
              </a:solidFill>
              <a:latin typeface="Arial" panose="020B0604020202020204" pitchFamily="34" charset="0"/>
              <a:ea typeface="Arial" charset="0"/>
              <a:cs typeface="Arial" panose="020B0604020202020204" pitchFamily="34" charset="0"/>
            </a:endParaRPr>
          </a:p>
          <a:p>
            <a:pPr marL="0" indent="0">
              <a:buNone/>
            </a:pPr>
            <a:r>
              <a:rPr lang="en-US" sz="2000" b="1" dirty="0">
                <a:solidFill>
                  <a:srgbClr val="004A97"/>
                </a:solidFill>
                <a:latin typeface="Arial" panose="020B0604020202020204" pitchFamily="34" charset="0"/>
                <a:ea typeface="Arial" charset="0"/>
                <a:cs typeface="Arial" panose="020B0604020202020204" pitchFamily="34" charset="0"/>
              </a:rPr>
              <a:t>Advice</a:t>
            </a:r>
            <a:r>
              <a:rPr lang="en-US" sz="2000" dirty="0">
                <a:solidFill>
                  <a:srgbClr val="004A97"/>
                </a:solidFill>
                <a:latin typeface="Arial" panose="020B0604020202020204" pitchFamily="34" charset="0"/>
                <a:ea typeface="Arial" charset="0"/>
                <a:cs typeface="Arial" panose="020B0604020202020204" pitchFamily="34" charset="0"/>
              </a:rPr>
              <a:t>:  It is time to push past planning and start doing. This may mean that you teach your identified unit or you start collecting student work or you start writing. Don’t let time get away from you! Expect to make lots of revisions. It is part of the process. JUST DO IT!</a:t>
            </a:r>
            <a:endParaRPr lang="en-US" sz="2000" dirty="0">
              <a:solidFill>
                <a:srgbClr val="004A97"/>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3" name="Slide Number Placeholder 2"/>
          <p:cNvSpPr>
            <a:spLocks noGrp="1"/>
          </p:cNvSpPr>
          <p:nvPr>
            <p:ph type="sldNum" sz="quarter" idx="12"/>
          </p:nvPr>
        </p:nvSpPr>
        <p:spPr>
          <a:xfrm>
            <a:off x="121508" y="6429628"/>
            <a:ext cx="422189" cy="283605"/>
          </a:xfrm>
        </p:spPr>
        <p:txBody>
          <a:bodyPr/>
          <a:lstStyle/>
          <a:p>
            <a:fld id="{3F7CB3CA-9F48-4FF6-9B0E-8327B97DDE8E}" type="slidenum">
              <a:rPr lang="en-US" smtClean="0"/>
              <a:t>20</a:t>
            </a:fld>
            <a:endParaRPr lang="en-US" dirty="0"/>
          </a:p>
        </p:txBody>
      </p:sp>
    </p:spTree>
    <p:extLst>
      <p:ext uri="{BB962C8B-B14F-4D97-AF65-F5344CB8AC3E}">
        <p14:creationId xmlns:p14="http://schemas.microsoft.com/office/powerpoint/2010/main" val="155895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849688"/>
          </a:xfrm>
        </p:spPr>
        <p:txBody>
          <a:bodyPr/>
          <a:lstStyle/>
          <a:p>
            <a:r>
              <a:rPr lang="en-US" dirty="0">
                <a:solidFill>
                  <a:srgbClr val="00B050"/>
                </a:solidFill>
                <a:latin typeface="Arial" panose="020B0604020202020204" pitchFamily="34" charset="0"/>
                <a:cs typeface="Arial" panose="020B0604020202020204" pitchFamily="34" charset="0"/>
              </a:rPr>
              <a:t>Housekeeping</a:t>
            </a:r>
          </a:p>
        </p:txBody>
      </p:sp>
      <p:sp>
        <p:nvSpPr>
          <p:cNvPr id="3" name="Content Placeholder 2"/>
          <p:cNvSpPr>
            <a:spLocks noGrp="1"/>
          </p:cNvSpPr>
          <p:nvPr>
            <p:ph idx="1"/>
          </p:nvPr>
        </p:nvSpPr>
        <p:spPr>
          <a:xfrm>
            <a:off x="2034073" y="1772816"/>
            <a:ext cx="8042988" cy="4611359"/>
          </a:xfrm>
        </p:spPr>
        <p:txBody>
          <a:bodyPr/>
          <a:lstStyle/>
          <a:p>
            <a:r>
              <a:rPr lang="en-US" sz="3600" dirty="0">
                <a:solidFill>
                  <a:srgbClr val="004A97"/>
                </a:solidFill>
                <a:latin typeface="Arial" charset="0"/>
                <a:ea typeface="Arial" charset="0"/>
                <a:cs typeface="Arial" charset="0"/>
              </a:rPr>
              <a:t>Make sure you signed in.</a:t>
            </a:r>
          </a:p>
          <a:p>
            <a:endParaRPr lang="en-US" sz="3600" dirty="0">
              <a:solidFill>
                <a:srgbClr val="004A97"/>
              </a:solidFill>
              <a:latin typeface="Arial" charset="0"/>
              <a:ea typeface="Arial" charset="0"/>
              <a:cs typeface="Arial" charset="0"/>
            </a:endParaRPr>
          </a:p>
          <a:p>
            <a:r>
              <a:rPr lang="en-US" sz="3600" dirty="0">
                <a:solidFill>
                  <a:srgbClr val="004A97"/>
                </a:solidFill>
                <a:latin typeface="Arial" charset="0"/>
                <a:ea typeface="Arial" charset="0"/>
                <a:cs typeface="Arial" charset="0"/>
              </a:rPr>
              <a:t>Please sit in certificate similar groups. </a:t>
            </a:r>
          </a:p>
          <a:p>
            <a:endParaRPr lang="en-US" sz="3600" dirty="0">
              <a:solidFill>
                <a:srgbClr val="004A97"/>
              </a:solidFill>
              <a:latin typeface="Arial" charset="0"/>
              <a:ea typeface="Arial" charset="0"/>
              <a:cs typeface="Arial" charset="0"/>
            </a:endParaRPr>
          </a:p>
          <a:p>
            <a:r>
              <a:rPr lang="en-US" sz="3600" dirty="0">
                <a:solidFill>
                  <a:srgbClr val="004A97"/>
                </a:solidFill>
                <a:latin typeface="Arial" charset="0"/>
                <a:ea typeface="Arial" charset="0"/>
                <a:cs typeface="Arial" charset="0"/>
              </a:rPr>
              <a:t>Burning questions from the homework?</a:t>
            </a:r>
          </a:p>
          <a:p>
            <a:endParaRPr lang="en-US" sz="3600" dirty="0">
              <a:solidFill>
                <a:srgbClr val="0070C0"/>
              </a:solidFill>
            </a:endParaRPr>
          </a:p>
          <a:p>
            <a:endParaRPr lang="en-US" sz="3600" dirty="0">
              <a:solidFill>
                <a:srgbClr val="004A97"/>
              </a:solidFill>
              <a:latin typeface="Arial" charset="0"/>
              <a:ea typeface="Arial" charset="0"/>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4" name="Slide Number Placeholder 3"/>
          <p:cNvSpPr>
            <a:spLocks noGrp="1"/>
          </p:cNvSpPr>
          <p:nvPr>
            <p:ph type="sldNum" sz="quarter" idx="12"/>
          </p:nvPr>
        </p:nvSpPr>
        <p:spPr>
          <a:xfrm>
            <a:off x="766233" y="6388868"/>
            <a:ext cx="555298" cy="365125"/>
          </a:xfrm>
        </p:spPr>
        <p:txBody>
          <a:bodyPr/>
          <a:lstStyle/>
          <a:p>
            <a:fld id="{3F7CB3CA-9F48-4FF6-9B0E-8327B97DDE8E}" type="slidenum">
              <a:rPr lang="en-US" smtClean="0"/>
              <a:t>3</a:t>
            </a:fld>
            <a:endParaRPr lang="en-US" dirty="0"/>
          </a:p>
        </p:txBody>
      </p:sp>
    </p:spTree>
    <p:extLst>
      <p:ext uri="{BB962C8B-B14F-4D97-AF65-F5344CB8AC3E}">
        <p14:creationId xmlns:p14="http://schemas.microsoft.com/office/powerpoint/2010/main" val="444944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889686" y="641978"/>
            <a:ext cx="9528283" cy="564840"/>
          </a:xfrm>
          <a:prstGeom prst="rect">
            <a:avLst/>
          </a:prstGeom>
        </p:spPr>
        <p:txBody>
          <a:bodyPr>
            <a:noAutofit/>
          </a:bodyPr>
          <a:lstStyle>
            <a:lvl1pPr>
              <a:defRPr sz="8000">
                <a:solidFill>
                  <a:srgbClr val="0096FF"/>
                </a:solidFill>
                <a:latin typeface="Avenir Next"/>
                <a:ea typeface="Avenir Next"/>
                <a:cs typeface="Avenir Next"/>
                <a:sym typeface="Avenir Next"/>
              </a:defRPr>
            </a:lvl1pPr>
          </a:lstStyle>
          <a:p>
            <a:pPr lvl="0">
              <a:defRPr sz="1800" cap="none">
                <a:solidFill>
                  <a:srgbClr val="000000"/>
                </a:solidFill>
              </a:defRPr>
            </a:pPr>
            <a:r>
              <a:rPr lang="en-US" altLang="en-US" sz="4400" dirty="0">
                <a:solidFill>
                  <a:srgbClr val="00B050"/>
                </a:solidFill>
                <a:latin typeface="Arial" panose="020B0604020202020204" pitchFamily="34" charset="0"/>
                <a:cs typeface="Arial" panose="020B0604020202020204" pitchFamily="34" charset="0"/>
              </a:rPr>
              <a:t>Essential Questions</a:t>
            </a:r>
            <a:endParaRPr sz="4400" cap="all" dirty="0">
              <a:solidFill>
                <a:srgbClr val="00B050"/>
              </a:solidFill>
              <a:latin typeface="Arial" panose="020B0604020202020204" pitchFamily="34" charset="0"/>
              <a:cs typeface="Arial" panose="020B0604020202020204" pitchFamily="34" charset="0"/>
            </a:endParaRPr>
          </a:p>
        </p:txBody>
      </p:sp>
      <p:sp>
        <p:nvSpPr>
          <p:cNvPr id="67" name="Shape 67"/>
          <p:cNvSpPr>
            <a:spLocks noGrp="1"/>
          </p:cNvSpPr>
          <p:nvPr>
            <p:ph type="body" idx="1"/>
          </p:nvPr>
        </p:nvSpPr>
        <p:spPr>
          <a:xfrm>
            <a:off x="1041665" y="1570008"/>
            <a:ext cx="9706848" cy="4209690"/>
          </a:xfrm>
          <a:prstGeom prst="rect">
            <a:avLst/>
          </a:prstGeom>
        </p:spPr>
        <p:txBody>
          <a:bodyPr vert="horz" wrap="square" lIns="0" tIns="0" rIns="0" bIns="0" numCol="1" anchor="t" anchorCtr="0" compatLnSpc="1">
            <a:prstTxWarp prst="textNoShape">
              <a:avLst/>
            </a:prstTxWarp>
            <a:noAutofit/>
          </a:bodyPr>
          <a:lstStyle/>
          <a:p>
            <a:r>
              <a:rPr lang="en-US" dirty="0">
                <a:solidFill>
                  <a:srgbClr val="194A93"/>
                </a:solidFill>
                <a:latin typeface="Arial" panose="020B0604020202020204" pitchFamily="34" charset="0"/>
                <a:cs typeface="Arial" panose="020B0604020202020204" pitchFamily="34" charset="0"/>
              </a:rPr>
              <a:t>What do I need to consider as I plan my work for Component 2?</a:t>
            </a:r>
          </a:p>
          <a:p>
            <a:r>
              <a:rPr lang="en-US" dirty="0">
                <a:solidFill>
                  <a:srgbClr val="194A93"/>
                </a:solidFill>
                <a:latin typeface="Arial" panose="020B0604020202020204" pitchFamily="34" charset="0"/>
                <a:cs typeface="Arial" panose="020B0604020202020204" pitchFamily="34" charset="0"/>
              </a:rPr>
              <a:t>How should the Architecture of Accomplished Teaching impact my work for Component 2?</a:t>
            </a:r>
          </a:p>
          <a:p>
            <a:r>
              <a:rPr lang="en-US" dirty="0">
                <a:solidFill>
                  <a:srgbClr val="194A93"/>
                </a:solidFill>
                <a:latin typeface="Arial" panose="020B0604020202020204" pitchFamily="34" charset="0"/>
                <a:cs typeface="Arial" panose="020B0604020202020204" pitchFamily="34" charset="0"/>
              </a:rPr>
              <a:t>How can I best describe my accomplished practice?</a:t>
            </a:r>
          </a:p>
          <a:p>
            <a:r>
              <a:rPr lang="en-US" dirty="0">
                <a:solidFill>
                  <a:srgbClr val="194A93"/>
                </a:solidFill>
                <a:latin typeface="Arial" panose="020B0604020202020204" pitchFamily="34" charset="0"/>
                <a:cs typeface="Arial" panose="020B0604020202020204" pitchFamily="34" charset="0"/>
              </a:rPr>
              <a:t>How do I set my student goals?</a:t>
            </a:r>
          </a:p>
          <a:p>
            <a:r>
              <a:rPr lang="en-US" dirty="0">
                <a:solidFill>
                  <a:srgbClr val="194A93"/>
                </a:solidFill>
                <a:latin typeface="Arial" panose="020B0604020202020204" pitchFamily="34" charset="0"/>
                <a:cs typeface="Arial" panose="020B0604020202020204" pitchFamily="34" charset="0"/>
              </a:rPr>
              <a:t>What are the prompts for the written commentary and on the Contextual Information Sheet really asking me to do?</a:t>
            </a:r>
          </a:p>
          <a:p>
            <a:r>
              <a:rPr lang="en-US" dirty="0">
                <a:solidFill>
                  <a:srgbClr val="194A93"/>
                </a:solidFill>
                <a:latin typeface="Arial" panose="020B0604020202020204" pitchFamily="34" charset="0"/>
                <a:cs typeface="Arial" panose="020B0604020202020204" pitchFamily="34" charset="0"/>
              </a:rPr>
              <a:t>How will National Board assess my work in Component 2?</a:t>
            </a:r>
          </a:p>
          <a:p>
            <a:endParaRPr lang="en-US" sz="3600" dirty="0">
              <a:solidFill>
                <a:srgbClr val="194A93"/>
              </a:solidFill>
              <a:latin typeface="ArialMT" charset="0"/>
            </a:endParaRPr>
          </a:p>
          <a:p>
            <a:endParaRPr lang="en-US" sz="3600" dirty="0">
              <a:solidFill>
                <a:srgbClr val="194A93"/>
              </a:solidFill>
              <a:latin typeface="ArialMT" charset="0"/>
            </a:endParaRPr>
          </a:p>
          <a:p>
            <a:endParaRPr lang="en-US" sz="3600" dirty="0">
              <a:solidFill>
                <a:srgbClr val="194A93"/>
              </a:solidFill>
              <a:latin typeface="ArialMT" charset="0"/>
            </a:endParaRPr>
          </a:p>
          <a:p>
            <a:endParaRPr lang="en-US" sz="3600" dirty="0">
              <a:solidFill>
                <a:srgbClr val="194A93"/>
              </a:solidFill>
              <a:latin typeface="ArialMT" charset="0"/>
            </a:endParaRPr>
          </a:p>
        </p:txBody>
      </p:sp>
      <p:sp>
        <p:nvSpPr>
          <p:cNvPr id="3" name="TextBox 2"/>
          <p:cNvSpPr txBox="1"/>
          <p:nvPr/>
        </p:nvSpPr>
        <p:spPr>
          <a:xfrm>
            <a:off x="4953000" y="3265496"/>
            <a:ext cx="2286000" cy="327013"/>
          </a:xfrm>
          <a:prstGeom prst="rect">
            <a:avLst/>
          </a:prstGeom>
        </p:spPr>
        <p:txBody>
          <a:bodyPr rot="0" spcFirstLastPara="1" vertOverflow="overflow" horzOverflow="overflow" vert="horz" wrap="square" lIns="19050" tIns="19050" rIns="19050" bIns="19050" numCol="1" spcCol="38100" rtlCol="0" anchor="ctr">
            <a:spAutoFit/>
          </a:bodyPr>
          <a:lstStyle/>
          <a:p>
            <a:pPr algn="ctr" defTabSz="309563" eaLnBrk="0" fontAlgn="base" latinLnBrk="1" hangingPunct="0">
              <a:spcBef>
                <a:spcPct val="0"/>
              </a:spcBef>
              <a:spcAft>
                <a:spcPct val="0"/>
              </a:spcAft>
            </a:pPr>
            <a:endParaRPr lang="en-US" sz="1875" dirty="0">
              <a:solidFill>
                <a:srgbClr val="535353"/>
              </a:solidFill>
              <a:sym typeface="Gill Sans Ligh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2" name="Slide Number Placeholder 1"/>
          <p:cNvSpPr>
            <a:spLocks noGrp="1"/>
          </p:cNvSpPr>
          <p:nvPr>
            <p:ph type="sldNum" sz="quarter" idx="2"/>
          </p:nvPr>
        </p:nvSpPr>
        <p:spPr>
          <a:xfrm>
            <a:off x="1041665" y="6514171"/>
            <a:ext cx="209551" cy="228600"/>
          </a:xfrm>
        </p:spPr>
        <p:txBody>
          <a:bodyPr/>
          <a:lstStyle/>
          <a:p>
            <a:pPr algn="ctr" eaLnBrk="0" fontAlgn="base" hangingPunct="0">
              <a:spcBef>
                <a:spcPct val="0"/>
              </a:spcBef>
              <a:spcAft>
                <a:spcPct val="0"/>
              </a:spcAft>
            </a:pPr>
            <a:fld id="{86CB4B4D-7CA3-9044-876B-883B54F8677D}" type="slidenum">
              <a:rPr lang="uk-UA" smtClean="0">
                <a:solidFill>
                  <a:srgbClr val="000000"/>
                </a:solidFill>
              </a:rPr>
              <a:pPr algn="ctr" eaLnBrk="0" fontAlgn="base" hangingPunct="0">
                <a:spcBef>
                  <a:spcPct val="0"/>
                </a:spcBef>
                <a:spcAft>
                  <a:spcPct val="0"/>
                </a:spcAft>
              </a:pPr>
              <a:t>4</a:t>
            </a:fld>
            <a:endParaRPr lang="uk-UA" dirty="0">
              <a:solidFill>
                <a:srgbClr val="000000"/>
              </a:solidFill>
            </a:endParaRPr>
          </a:p>
        </p:txBody>
      </p:sp>
    </p:spTree>
    <p:extLst>
      <p:ext uri="{BB962C8B-B14F-4D97-AF65-F5344CB8AC3E}">
        <p14:creationId xmlns:p14="http://schemas.microsoft.com/office/powerpoint/2010/main" val="25673266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889686" y="641978"/>
            <a:ext cx="9528283" cy="564840"/>
          </a:xfrm>
          <a:prstGeom prst="rect">
            <a:avLst/>
          </a:prstGeom>
        </p:spPr>
        <p:txBody>
          <a:bodyPr>
            <a:noAutofit/>
          </a:bodyPr>
          <a:lstStyle>
            <a:lvl1pPr>
              <a:defRPr sz="8000">
                <a:solidFill>
                  <a:srgbClr val="0096FF"/>
                </a:solidFill>
                <a:latin typeface="Avenir Next"/>
                <a:ea typeface="Avenir Next"/>
                <a:cs typeface="Avenir Next"/>
                <a:sym typeface="Avenir Next"/>
              </a:defRPr>
            </a:lvl1pPr>
          </a:lstStyle>
          <a:p>
            <a:pPr lvl="0">
              <a:defRPr sz="1800" cap="none">
                <a:solidFill>
                  <a:srgbClr val="000000"/>
                </a:solidFill>
              </a:defRPr>
            </a:pPr>
            <a:r>
              <a:rPr lang="en-US" altLang="en-US" sz="4400" dirty="0">
                <a:solidFill>
                  <a:srgbClr val="00B050"/>
                </a:solidFill>
                <a:latin typeface="Arial" panose="020B0604020202020204" pitchFamily="34" charset="0"/>
                <a:cs typeface="Arial" panose="020B0604020202020204" pitchFamily="34" charset="0"/>
              </a:rPr>
              <a:t>Component 2: Essentials</a:t>
            </a:r>
            <a:endParaRPr sz="4400" cap="all" dirty="0">
              <a:solidFill>
                <a:srgbClr val="00B050"/>
              </a:solidFill>
              <a:latin typeface="Arial" panose="020B0604020202020204" pitchFamily="34" charset="0"/>
              <a:cs typeface="Arial" panose="020B0604020202020204" pitchFamily="34" charset="0"/>
            </a:endParaRPr>
          </a:p>
        </p:txBody>
      </p:sp>
      <p:sp>
        <p:nvSpPr>
          <p:cNvPr id="67" name="Shape 67"/>
          <p:cNvSpPr>
            <a:spLocks noGrp="1"/>
          </p:cNvSpPr>
          <p:nvPr>
            <p:ph type="body" idx="1"/>
          </p:nvPr>
        </p:nvSpPr>
        <p:spPr>
          <a:xfrm>
            <a:off x="1041665" y="1309815"/>
            <a:ext cx="9266502" cy="5010773"/>
          </a:xfrm>
          <a:prstGeom prst="rect">
            <a:avLst/>
          </a:prstGeom>
        </p:spPr>
        <p:txBody>
          <a:bodyPr vert="horz" wrap="square" lIns="0" tIns="0" rIns="0" bIns="0" numCol="1" anchor="t" anchorCtr="0" compatLnSpc="1">
            <a:prstTxWarp prst="textNoShape">
              <a:avLst/>
            </a:prstTxWarp>
            <a:noAutofit/>
          </a:bodyPr>
          <a:lstStyle/>
          <a:p>
            <a:r>
              <a:rPr lang="en-US" dirty="0">
                <a:solidFill>
                  <a:srgbClr val="194A93"/>
                </a:solidFill>
                <a:latin typeface="Arial" panose="020B0604020202020204" pitchFamily="34" charset="0"/>
                <a:cs typeface="Arial" panose="020B0604020202020204" pitchFamily="34" charset="0"/>
              </a:rPr>
              <a:t>Student work</a:t>
            </a:r>
          </a:p>
          <a:p>
            <a:r>
              <a:rPr lang="en-US" dirty="0">
                <a:solidFill>
                  <a:srgbClr val="194A93"/>
                </a:solidFill>
                <a:latin typeface="Arial" panose="020B0604020202020204" pitchFamily="34" charset="0"/>
                <a:cs typeface="Arial" panose="020B0604020202020204" pitchFamily="34" charset="0"/>
              </a:rPr>
              <a:t>High, worthwhile goals</a:t>
            </a:r>
          </a:p>
          <a:p>
            <a:r>
              <a:rPr lang="en-US" dirty="0">
                <a:solidFill>
                  <a:srgbClr val="194A93"/>
                </a:solidFill>
                <a:latin typeface="Arial" panose="020B0604020202020204" pitchFamily="34" charset="0"/>
                <a:cs typeface="Arial" panose="020B0604020202020204" pitchFamily="34" charset="0"/>
              </a:rPr>
              <a:t>Alignment with needs and goals (AAT)</a:t>
            </a:r>
          </a:p>
          <a:p>
            <a:r>
              <a:rPr lang="en-US" dirty="0">
                <a:solidFill>
                  <a:srgbClr val="194A93"/>
                </a:solidFill>
                <a:latin typeface="Arial" panose="020B0604020202020204" pitchFamily="34" charset="0"/>
                <a:cs typeface="Arial" panose="020B0604020202020204" pitchFamily="34" charset="0"/>
              </a:rPr>
              <a:t>Knowledge of Students standard</a:t>
            </a:r>
          </a:p>
          <a:p>
            <a:r>
              <a:rPr lang="en-US" dirty="0">
                <a:solidFill>
                  <a:srgbClr val="194A93"/>
                </a:solidFill>
                <a:latin typeface="Arial" panose="020B0604020202020204" pitchFamily="34" charset="0"/>
                <a:cs typeface="Arial" panose="020B0604020202020204" pitchFamily="34" charset="0"/>
              </a:rPr>
              <a:t>Student responsibility</a:t>
            </a:r>
          </a:p>
          <a:p>
            <a:r>
              <a:rPr lang="en-US" dirty="0">
                <a:solidFill>
                  <a:srgbClr val="194A93"/>
                </a:solidFill>
                <a:latin typeface="Arial" panose="020B0604020202020204" pitchFamily="34" charset="0"/>
                <a:cs typeface="Arial" panose="020B0604020202020204" pitchFamily="34" charset="0"/>
              </a:rPr>
              <a:t>Differentiation</a:t>
            </a:r>
          </a:p>
          <a:p>
            <a:r>
              <a:rPr lang="en-US" dirty="0">
                <a:solidFill>
                  <a:srgbClr val="194A93"/>
                </a:solidFill>
                <a:latin typeface="Arial" panose="020B0604020202020204" pitchFamily="34" charset="0"/>
                <a:cs typeface="Arial" panose="020B0604020202020204" pitchFamily="34" charset="0"/>
              </a:rPr>
              <a:t>Fairness, equity, and diversity</a:t>
            </a:r>
          </a:p>
          <a:p>
            <a:r>
              <a:rPr lang="en-US" dirty="0">
                <a:solidFill>
                  <a:srgbClr val="194A93"/>
                </a:solidFill>
                <a:latin typeface="Arial" panose="020B0604020202020204" pitchFamily="34" charset="0"/>
                <a:cs typeface="Arial" panose="020B0604020202020204" pitchFamily="34" charset="0"/>
              </a:rPr>
              <a:t>Accomplished teaching over a period of time</a:t>
            </a:r>
          </a:p>
        </p:txBody>
      </p:sp>
      <p:sp>
        <p:nvSpPr>
          <p:cNvPr id="3" name="TextBox 2"/>
          <p:cNvSpPr txBox="1"/>
          <p:nvPr/>
        </p:nvSpPr>
        <p:spPr>
          <a:xfrm>
            <a:off x="4953000" y="3265496"/>
            <a:ext cx="2286000" cy="327013"/>
          </a:xfrm>
          <a:prstGeom prst="rect">
            <a:avLst/>
          </a:prstGeom>
        </p:spPr>
        <p:txBody>
          <a:bodyPr rot="0" spcFirstLastPara="1" vertOverflow="overflow" horzOverflow="overflow" vert="horz" wrap="square" lIns="19050" tIns="19050" rIns="19050" bIns="19050" numCol="1" spcCol="38100" rtlCol="0" anchor="ctr">
            <a:spAutoFit/>
          </a:bodyPr>
          <a:lstStyle/>
          <a:p>
            <a:pPr algn="ctr" defTabSz="309563" eaLnBrk="0" fontAlgn="base" latinLnBrk="1" hangingPunct="0">
              <a:spcBef>
                <a:spcPct val="0"/>
              </a:spcBef>
              <a:spcAft>
                <a:spcPct val="0"/>
              </a:spcAft>
            </a:pPr>
            <a:endParaRPr lang="en-US" sz="1875" dirty="0">
              <a:solidFill>
                <a:srgbClr val="535353"/>
              </a:solidFill>
              <a:sym typeface="Gill Sans Ligh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2" name="Slide Number Placeholder 1"/>
          <p:cNvSpPr>
            <a:spLocks noGrp="1"/>
          </p:cNvSpPr>
          <p:nvPr>
            <p:ph type="sldNum" sz="quarter" idx="2"/>
          </p:nvPr>
        </p:nvSpPr>
        <p:spPr>
          <a:xfrm>
            <a:off x="1041665" y="6514171"/>
            <a:ext cx="209551" cy="228600"/>
          </a:xfrm>
        </p:spPr>
        <p:txBody>
          <a:bodyPr/>
          <a:lstStyle/>
          <a:p>
            <a:pPr algn="ctr" eaLnBrk="0" fontAlgn="base" hangingPunct="0">
              <a:spcBef>
                <a:spcPct val="0"/>
              </a:spcBef>
              <a:spcAft>
                <a:spcPct val="0"/>
              </a:spcAft>
            </a:pPr>
            <a:fld id="{86CB4B4D-7CA3-9044-876B-883B54F8677D}" type="slidenum">
              <a:rPr lang="uk-UA" smtClean="0">
                <a:solidFill>
                  <a:srgbClr val="000000"/>
                </a:solidFill>
              </a:rPr>
              <a:pPr algn="ctr" eaLnBrk="0" fontAlgn="base" hangingPunct="0">
                <a:spcBef>
                  <a:spcPct val="0"/>
                </a:spcBef>
                <a:spcAft>
                  <a:spcPct val="0"/>
                </a:spcAft>
              </a:pPr>
              <a:t>5</a:t>
            </a:fld>
            <a:endParaRPr lang="uk-UA" dirty="0">
              <a:solidFill>
                <a:srgbClr val="000000"/>
              </a:solidFill>
            </a:endParaRPr>
          </a:p>
        </p:txBody>
      </p:sp>
    </p:spTree>
    <p:extLst>
      <p:ext uri="{BB962C8B-B14F-4D97-AF65-F5344CB8AC3E}">
        <p14:creationId xmlns:p14="http://schemas.microsoft.com/office/powerpoint/2010/main" val="153035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noAutofit/>
          </a:bodyPr>
          <a:lstStyle>
            <a:lvl1pPr>
              <a:defRPr sz="8000">
                <a:solidFill>
                  <a:srgbClr val="0096FF"/>
                </a:solidFill>
                <a:latin typeface="Avenir Next"/>
                <a:ea typeface="Avenir Next"/>
                <a:cs typeface="Avenir Next"/>
                <a:sym typeface="Avenir Next"/>
              </a:defRPr>
            </a:lvl1pPr>
          </a:lstStyle>
          <a:p>
            <a:pPr lvl="0">
              <a:defRPr sz="1800" cap="none">
                <a:solidFill>
                  <a:srgbClr val="000000"/>
                </a:solidFill>
              </a:defRPr>
            </a:pPr>
            <a:r>
              <a:rPr lang="en-US" altLang="en-US" sz="4400" dirty="0">
                <a:solidFill>
                  <a:srgbClr val="00B050"/>
                </a:solidFill>
                <a:latin typeface="Arial" panose="020B0604020202020204" pitchFamily="34" charset="0"/>
                <a:cs typeface="Arial" panose="020B0604020202020204" pitchFamily="34" charset="0"/>
              </a:rPr>
              <a:t>Component 2: Essentials</a:t>
            </a:r>
            <a:endParaRPr sz="4400" cap="all" dirty="0">
              <a:solidFill>
                <a:srgbClr val="00B05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7104513"/>
              </p:ext>
            </p:extLst>
          </p:nvPr>
        </p:nvGraphicFramePr>
        <p:xfrm>
          <a:off x="838200" y="1625070"/>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211666" y="6388868"/>
            <a:ext cx="1007534" cy="350599"/>
          </a:xfrm>
        </p:spPr>
        <p:txBody>
          <a:bodyPr/>
          <a:lstStyle/>
          <a:p>
            <a:pPr algn="ctr" eaLnBrk="0" fontAlgn="base" hangingPunct="0">
              <a:spcBef>
                <a:spcPct val="0"/>
              </a:spcBef>
              <a:spcAft>
                <a:spcPct val="0"/>
              </a:spcAft>
            </a:pPr>
            <a:fld id="{86CB4B4D-7CA3-9044-876B-883B54F8677D}" type="slidenum">
              <a:rPr lang="uk-UA" smtClean="0">
                <a:solidFill>
                  <a:srgbClr val="000000"/>
                </a:solidFill>
              </a:rPr>
              <a:pPr algn="ctr" eaLnBrk="0" fontAlgn="base" hangingPunct="0">
                <a:spcBef>
                  <a:spcPct val="0"/>
                </a:spcBef>
                <a:spcAft>
                  <a:spcPct val="0"/>
                </a:spcAft>
              </a:pPr>
              <a:t>6</a:t>
            </a:fld>
            <a:endParaRPr lang="uk-UA" dirty="0">
              <a:solidFill>
                <a:srgbClr val="000000"/>
              </a:solidFill>
            </a:endParaRPr>
          </a:p>
        </p:txBody>
      </p:sp>
      <p:sp>
        <p:nvSpPr>
          <p:cNvPr id="3" name="TextBox 2"/>
          <p:cNvSpPr txBox="1"/>
          <p:nvPr/>
        </p:nvSpPr>
        <p:spPr>
          <a:xfrm>
            <a:off x="4953000" y="3265496"/>
            <a:ext cx="2286000" cy="327013"/>
          </a:xfrm>
          <a:prstGeom prst="rect">
            <a:avLst/>
          </a:prstGeom>
        </p:spPr>
        <p:txBody>
          <a:bodyPr rot="0" spcFirstLastPara="1" vertOverflow="overflow" horzOverflow="overflow" vert="horz" wrap="square" lIns="19050" tIns="19050" rIns="19050" bIns="19050" numCol="1" spcCol="38100" rtlCol="0" anchor="ctr">
            <a:spAutoFit/>
          </a:bodyPr>
          <a:lstStyle/>
          <a:p>
            <a:pPr algn="ctr" defTabSz="309563" eaLnBrk="0" fontAlgn="base" latinLnBrk="1" hangingPunct="0">
              <a:spcBef>
                <a:spcPct val="0"/>
              </a:spcBef>
              <a:spcAft>
                <a:spcPct val="0"/>
              </a:spcAft>
            </a:pPr>
            <a:endParaRPr lang="en-US" sz="1875" dirty="0">
              <a:solidFill>
                <a:srgbClr val="535353"/>
              </a:solidFill>
              <a:sym typeface="Gill Sans Ligh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Tree>
    <p:extLst>
      <p:ext uri="{BB962C8B-B14F-4D97-AF65-F5344CB8AC3E}">
        <p14:creationId xmlns:p14="http://schemas.microsoft.com/office/powerpoint/2010/main" val="84263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6233" y="304800"/>
            <a:ext cx="10668000" cy="1111703"/>
          </a:xfrm>
        </p:spPr>
        <p:txBody>
          <a:bodyPr>
            <a:normAutofit/>
          </a:bodyPr>
          <a:lstStyle/>
          <a:p>
            <a:r>
              <a:rPr lang="en-US" dirty="0">
                <a:solidFill>
                  <a:srgbClr val="30B05D"/>
                </a:solidFill>
                <a:latin typeface="Arial" charset="0"/>
                <a:ea typeface="Arial" charset="0"/>
                <a:cs typeface="Arial" charset="0"/>
              </a:rPr>
              <a:t>Make Connections to the AAT</a:t>
            </a:r>
          </a:p>
        </p:txBody>
      </p:sp>
      <p:sp>
        <p:nvSpPr>
          <p:cNvPr id="7" name="Content Placeholder 6"/>
          <p:cNvSpPr>
            <a:spLocks noGrp="1"/>
          </p:cNvSpPr>
          <p:nvPr>
            <p:ph idx="1"/>
          </p:nvPr>
        </p:nvSpPr>
        <p:spPr>
          <a:xfrm>
            <a:off x="755651" y="1520673"/>
            <a:ext cx="10668000" cy="4499127"/>
          </a:xfrm>
        </p:spPr>
        <p:txBody>
          <a:bodyPr>
            <a:normAutofit/>
          </a:bodyPr>
          <a:lstStyle/>
          <a:p>
            <a:pPr marL="0" indent="0">
              <a:buNone/>
            </a:pPr>
            <a:r>
              <a:rPr lang="en-US" sz="2300" dirty="0">
                <a:solidFill>
                  <a:srgbClr val="004A97"/>
                </a:solidFill>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2" name="Slide Number Placeholder 1"/>
          <p:cNvSpPr>
            <a:spLocks noGrp="1"/>
          </p:cNvSpPr>
          <p:nvPr>
            <p:ph type="sldNum" sz="quarter" idx="12"/>
          </p:nvPr>
        </p:nvSpPr>
        <p:spPr>
          <a:xfrm>
            <a:off x="133864" y="6388868"/>
            <a:ext cx="434546" cy="365125"/>
          </a:xfrm>
        </p:spPr>
        <p:txBody>
          <a:bodyPr/>
          <a:lstStyle/>
          <a:p>
            <a:fld id="{3F7CB3CA-9F48-4FF6-9B0E-8327B97DDE8E}" type="slidenum">
              <a:rPr lang="en-US" smtClean="0"/>
              <a:t>7</a:t>
            </a:fld>
            <a:endParaRPr lang="en-US" dirty="0"/>
          </a:p>
        </p:txBody>
      </p:sp>
      <p:pic>
        <p:nvPicPr>
          <p:cNvPr id="1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8268" y="4564392"/>
            <a:ext cx="3327778" cy="1412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0123" y="4407225"/>
            <a:ext cx="4201040" cy="93186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6543" y="1557529"/>
            <a:ext cx="2438400" cy="2849696"/>
          </a:xfrm>
          <a:prstGeom prst="rect">
            <a:avLst/>
          </a:prstGeom>
        </p:spPr>
      </p:pic>
    </p:spTree>
    <p:extLst>
      <p:ext uri="{BB962C8B-B14F-4D97-AF65-F5344CB8AC3E}">
        <p14:creationId xmlns:p14="http://schemas.microsoft.com/office/powerpoint/2010/main" val="67575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97" y="3961481"/>
            <a:ext cx="2314100" cy="965200"/>
          </a:xfrm>
          <a:prstGeom prst="rect">
            <a:avLst/>
          </a:prstGeom>
        </p:spPr>
      </p:pic>
      <p:sp>
        <p:nvSpPr>
          <p:cNvPr id="6" name="Title 5"/>
          <p:cNvSpPr>
            <a:spLocks noGrp="1"/>
          </p:cNvSpPr>
          <p:nvPr>
            <p:ph type="title"/>
          </p:nvPr>
        </p:nvSpPr>
        <p:spPr>
          <a:xfrm>
            <a:off x="766233" y="304800"/>
            <a:ext cx="10668000" cy="1111703"/>
          </a:xfrm>
        </p:spPr>
        <p:txBody>
          <a:bodyPr>
            <a:normAutofit/>
          </a:bodyPr>
          <a:lstStyle/>
          <a:p>
            <a:r>
              <a:rPr lang="en-US" dirty="0">
                <a:solidFill>
                  <a:srgbClr val="30B05D"/>
                </a:solidFill>
                <a:latin typeface="Arial" charset="0"/>
                <a:ea typeface="Arial" charset="0"/>
                <a:cs typeface="Arial" charset="0"/>
              </a:rPr>
              <a:t>Make Connections to the AAT</a:t>
            </a:r>
          </a:p>
        </p:txBody>
      </p:sp>
      <p:sp>
        <p:nvSpPr>
          <p:cNvPr id="7" name="Content Placeholder 6"/>
          <p:cNvSpPr>
            <a:spLocks noGrp="1"/>
          </p:cNvSpPr>
          <p:nvPr>
            <p:ph idx="1"/>
          </p:nvPr>
        </p:nvSpPr>
        <p:spPr>
          <a:xfrm>
            <a:off x="755651" y="1520673"/>
            <a:ext cx="10668000" cy="4499127"/>
          </a:xfrm>
        </p:spPr>
        <p:txBody>
          <a:bodyPr>
            <a:normAutofit/>
          </a:bodyPr>
          <a:lstStyle/>
          <a:p>
            <a:pPr marL="0" indent="0">
              <a:buNone/>
            </a:pPr>
            <a:r>
              <a:rPr lang="en-US" sz="2300" dirty="0">
                <a:solidFill>
                  <a:srgbClr val="004A97"/>
                </a:solidFill>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2" name="Slide Number Placeholder 1"/>
          <p:cNvSpPr>
            <a:spLocks noGrp="1"/>
          </p:cNvSpPr>
          <p:nvPr>
            <p:ph type="sldNum" sz="quarter" idx="12"/>
          </p:nvPr>
        </p:nvSpPr>
        <p:spPr>
          <a:xfrm>
            <a:off x="133864" y="6388868"/>
            <a:ext cx="434546" cy="365125"/>
          </a:xfrm>
        </p:spPr>
        <p:txBody>
          <a:bodyPr/>
          <a:lstStyle/>
          <a:p>
            <a:fld id="{3F7CB3CA-9F48-4FF6-9B0E-8327B97DDE8E}" type="slidenum">
              <a:rPr lang="en-US" smtClean="0"/>
              <a:t>8</a:t>
            </a:fld>
            <a:endParaRPr lang="en-US" dirty="0"/>
          </a:p>
        </p:txBody>
      </p:sp>
      <p:pic>
        <p:nvPicPr>
          <p:cNvPr id="1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9342" y="4564392"/>
            <a:ext cx="3327778" cy="1412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9326" y="4219074"/>
            <a:ext cx="4001837" cy="112001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6543" y="1557529"/>
            <a:ext cx="2438400" cy="2849696"/>
          </a:xfrm>
          <a:prstGeom prst="rect">
            <a:avLst/>
          </a:prstGeom>
        </p:spPr>
      </p:pic>
    </p:spTree>
    <p:extLst>
      <p:ext uri="{BB962C8B-B14F-4D97-AF65-F5344CB8AC3E}">
        <p14:creationId xmlns:p14="http://schemas.microsoft.com/office/powerpoint/2010/main" val="68863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97" y="3961481"/>
            <a:ext cx="2314100" cy="965200"/>
          </a:xfrm>
          <a:prstGeom prst="rect">
            <a:avLst/>
          </a:prstGeom>
        </p:spPr>
      </p:pic>
      <p:sp>
        <p:nvSpPr>
          <p:cNvPr id="6" name="Title 5"/>
          <p:cNvSpPr>
            <a:spLocks noGrp="1"/>
          </p:cNvSpPr>
          <p:nvPr>
            <p:ph type="title"/>
          </p:nvPr>
        </p:nvSpPr>
        <p:spPr>
          <a:xfrm>
            <a:off x="766233" y="304800"/>
            <a:ext cx="10668000" cy="1111703"/>
          </a:xfrm>
        </p:spPr>
        <p:txBody>
          <a:bodyPr>
            <a:normAutofit/>
          </a:bodyPr>
          <a:lstStyle/>
          <a:p>
            <a:r>
              <a:rPr lang="en-US" dirty="0">
                <a:solidFill>
                  <a:srgbClr val="30B05D"/>
                </a:solidFill>
                <a:latin typeface="Arial" charset="0"/>
                <a:ea typeface="Arial" charset="0"/>
                <a:cs typeface="Arial" charset="0"/>
              </a:rPr>
              <a:t>Make Connections to the AAT</a:t>
            </a:r>
          </a:p>
        </p:txBody>
      </p:sp>
      <p:sp>
        <p:nvSpPr>
          <p:cNvPr id="7" name="Content Placeholder 6"/>
          <p:cNvSpPr>
            <a:spLocks noGrp="1"/>
          </p:cNvSpPr>
          <p:nvPr>
            <p:ph idx="1"/>
          </p:nvPr>
        </p:nvSpPr>
        <p:spPr>
          <a:xfrm>
            <a:off x="755651" y="1520673"/>
            <a:ext cx="10668000" cy="4499127"/>
          </a:xfrm>
        </p:spPr>
        <p:txBody>
          <a:bodyPr>
            <a:normAutofit/>
          </a:bodyPr>
          <a:lstStyle/>
          <a:p>
            <a:pPr marL="0" indent="0">
              <a:buNone/>
            </a:pPr>
            <a:r>
              <a:rPr lang="en-US" sz="2300" dirty="0">
                <a:solidFill>
                  <a:srgbClr val="004A97"/>
                </a:solidFill>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8167" y="5976408"/>
            <a:ext cx="1697567" cy="595023"/>
          </a:xfrm>
          <a:prstGeom prst="rect">
            <a:avLst/>
          </a:prstGeom>
        </p:spPr>
      </p:pic>
      <p:sp>
        <p:nvSpPr>
          <p:cNvPr id="2" name="Slide Number Placeholder 1"/>
          <p:cNvSpPr>
            <a:spLocks noGrp="1"/>
          </p:cNvSpPr>
          <p:nvPr>
            <p:ph type="sldNum" sz="quarter" idx="12"/>
          </p:nvPr>
        </p:nvSpPr>
        <p:spPr>
          <a:xfrm>
            <a:off x="133864" y="6388868"/>
            <a:ext cx="434546" cy="365125"/>
          </a:xfrm>
        </p:spPr>
        <p:txBody>
          <a:bodyPr/>
          <a:lstStyle/>
          <a:p>
            <a:fld id="{3F7CB3CA-9F48-4FF6-9B0E-8327B97DDE8E}" type="slidenum">
              <a:rPr lang="en-US" smtClean="0"/>
              <a:t>9</a:t>
            </a:fld>
            <a:endParaRPr lang="en-US" dirty="0"/>
          </a:p>
        </p:txBody>
      </p:sp>
      <p:pic>
        <p:nvPicPr>
          <p:cNvPr id="1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7904" y="4564392"/>
            <a:ext cx="3327778" cy="1412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6543" y="1557529"/>
            <a:ext cx="2438400" cy="2849696"/>
          </a:xfrm>
          <a:prstGeom prst="rect">
            <a:avLst/>
          </a:prstGeom>
        </p:spPr>
      </p:pic>
      <p:pic>
        <p:nvPicPr>
          <p:cNvPr id="10"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4943" y="3349845"/>
            <a:ext cx="2910591" cy="54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3164" y="4407225"/>
            <a:ext cx="4276523" cy="1460161"/>
          </a:xfrm>
          <a:prstGeom prst="rect">
            <a:avLst/>
          </a:prstGeom>
        </p:spPr>
      </p:pic>
    </p:spTree>
    <p:extLst>
      <p:ext uri="{BB962C8B-B14F-4D97-AF65-F5344CB8AC3E}">
        <p14:creationId xmlns:p14="http://schemas.microsoft.com/office/powerpoint/2010/main" val="1036929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10750</TotalTime>
  <Words>1719</Words>
  <Application>Microsoft Macintosh PowerPoint</Application>
  <PresentationFormat>Widescreen</PresentationFormat>
  <Paragraphs>171</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ArialMT</vt:lpstr>
      <vt:lpstr>Avenir Next</vt:lpstr>
      <vt:lpstr>Calibri</vt:lpstr>
      <vt:lpstr>Calibri Light</vt:lpstr>
      <vt:lpstr>Gill Sans Light</vt:lpstr>
      <vt:lpstr>Verdana</vt:lpstr>
      <vt:lpstr>Office Theme</vt:lpstr>
      <vt:lpstr>PowerPoint Presentation</vt:lpstr>
      <vt:lpstr>National Board Cohort</vt:lpstr>
      <vt:lpstr>Housekeeping</vt:lpstr>
      <vt:lpstr>Essential Questions</vt:lpstr>
      <vt:lpstr>Component 2: Essentials</vt:lpstr>
      <vt:lpstr>Component 2: Essentials</vt:lpstr>
      <vt:lpstr>Make Connections to the AAT</vt:lpstr>
      <vt:lpstr>Make Connections to the AAT</vt:lpstr>
      <vt:lpstr>Make Connections to the AAT</vt:lpstr>
      <vt:lpstr>Make Connections to the AAT</vt:lpstr>
      <vt:lpstr>Make Connections to the AAT</vt:lpstr>
      <vt:lpstr>Make Connections to the AAT</vt:lpstr>
      <vt:lpstr>Weak connections between knowing students  and selecting the right goals means …</vt:lpstr>
      <vt:lpstr>Strong connections between knowing students  and selecting the right goals means …</vt:lpstr>
      <vt:lpstr>Setting goals</vt:lpstr>
      <vt:lpstr>Analyzing the prompts</vt:lpstr>
      <vt:lpstr>Unpacking the rubric</vt:lpstr>
      <vt:lpstr>Contextual Information Sheet</vt:lpstr>
      <vt:lpstr>Work Time</vt:lpstr>
      <vt:lpstr>Homework, Preparation, and Advice</vt:lpstr>
    </vt:vector>
  </TitlesOfParts>
  <Company>Winthrop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Board Cohort</dc:title>
  <dc:creator>Jenna Hallman</dc:creator>
  <cp:lastModifiedBy>Microsoft Office User</cp:lastModifiedBy>
  <cp:revision>69</cp:revision>
  <cp:lastPrinted>2017-11-06T13:53:19Z</cp:lastPrinted>
  <dcterms:created xsi:type="dcterms:W3CDTF">2017-11-05T21:18:36Z</dcterms:created>
  <dcterms:modified xsi:type="dcterms:W3CDTF">2019-09-18T15:36:45Z</dcterms:modified>
</cp:coreProperties>
</file>